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1" r:id="rId3"/>
    <p:sldId id="269" r:id="rId4"/>
    <p:sldId id="274" r:id="rId5"/>
    <p:sldId id="280" r:id="rId6"/>
    <p:sldId id="281" r:id="rId7"/>
    <p:sldId id="27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79" d="100"/>
          <a:sy n="79" d="100"/>
        </p:scale>
        <p:origin x="850" y="10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4585DD-C339-BB66-9264-9F4686AACC6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4602E45-E70F-697C-5F41-3E51C43F405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23DDB2A-FFB2-CC1F-1EEA-0E3FA00215B1}"/>
              </a:ext>
            </a:extLst>
          </p:cNvPr>
          <p:cNvSpPr>
            <a:spLocks noGrp="1"/>
          </p:cNvSpPr>
          <p:nvPr>
            <p:ph type="dt" sz="half" idx="10"/>
          </p:nvPr>
        </p:nvSpPr>
        <p:spPr/>
        <p:txBody>
          <a:bodyPr/>
          <a:lstStyle/>
          <a:p>
            <a:fld id="{2B44F5D7-6E22-4060-B188-DC996DC21204}" type="datetimeFigureOut">
              <a:rPr lang="en-US" smtClean="0"/>
              <a:t>11/5/2024</a:t>
            </a:fld>
            <a:endParaRPr lang="en-US"/>
          </a:p>
        </p:txBody>
      </p:sp>
      <p:sp>
        <p:nvSpPr>
          <p:cNvPr id="5" name="Footer Placeholder 4">
            <a:extLst>
              <a:ext uri="{FF2B5EF4-FFF2-40B4-BE49-F238E27FC236}">
                <a16:creationId xmlns:a16="http://schemas.microsoft.com/office/drawing/2014/main" id="{41857710-E6FC-7783-64E4-EA81EA8778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589946-A587-150C-8D19-7F625F507156}"/>
              </a:ext>
            </a:extLst>
          </p:cNvPr>
          <p:cNvSpPr>
            <a:spLocks noGrp="1"/>
          </p:cNvSpPr>
          <p:nvPr>
            <p:ph type="sldNum" sz="quarter" idx="12"/>
          </p:nvPr>
        </p:nvSpPr>
        <p:spPr/>
        <p:txBody>
          <a:bodyPr/>
          <a:lstStyle/>
          <a:p>
            <a:fld id="{E19B6FFB-5E4D-4263-BCBA-F2115483337F}" type="slidenum">
              <a:rPr lang="en-US" smtClean="0"/>
              <a:t>‹#›</a:t>
            </a:fld>
            <a:endParaRPr lang="en-US"/>
          </a:p>
        </p:txBody>
      </p:sp>
    </p:spTree>
    <p:extLst>
      <p:ext uri="{BB962C8B-B14F-4D97-AF65-F5344CB8AC3E}">
        <p14:creationId xmlns:p14="http://schemas.microsoft.com/office/powerpoint/2010/main" val="20727380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36A5E-0579-069C-59BC-29D43B9D320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976E491-309A-BAD3-0FF3-033B1285FF3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DF5F7A-B817-9804-33DD-0E1ED73BFFE8}"/>
              </a:ext>
            </a:extLst>
          </p:cNvPr>
          <p:cNvSpPr>
            <a:spLocks noGrp="1"/>
          </p:cNvSpPr>
          <p:nvPr>
            <p:ph type="dt" sz="half" idx="10"/>
          </p:nvPr>
        </p:nvSpPr>
        <p:spPr/>
        <p:txBody>
          <a:bodyPr/>
          <a:lstStyle/>
          <a:p>
            <a:fld id="{2B44F5D7-6E22-4060-B188-DC996DC21204}" type="datetimeFigureOut">
              <a:rPr lang="en-US" smtClean="0"/>
              <a:t>11/5/2024</a:t>
            </a:fld>
            <a:endParaRPr lang="en-US"/>
          </a:p>
        </p:txBody>
      </p:sp>
      <p:sp>
        <p:nvSpPr>
          <p:cNvPr id="5" name="Footer Placeholder 4">
            <a:extLst>
              <a:ext uri="{FF2B5EF4-FFF2-40B4-BE49-F238E27FC236}">
                <a16:creationId xmlns:a16="http://schemas.microsoft.com/office/drawing/2014/main" id="{71502CA0-76EC-798E-86E8-AD1E762FE3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615807-2871-98EE-6222-3FFFF877FA2E}"/>
              </a:ext>
            </a:extLst>
          </p:cNvPr>
          <p:cNvSpPr>
            <a:spLocks noGrp="1"/>
          </p:cNvSpPr>
          <p:nvPr>
            <p:ph type="sldNum" sz="quarter" idx="12"/>
          </p:nvPr>
        </p:nvSpPr>
        <p:spPr/>
        <p:txBody>
          <a:bodyPr/>
          <a:lstStyle/>
          <a:p>
            <a:fld id="{E19B6FFB-5E4D-4263-BCBA-F2115483337F}" type="slidenum">
              <a:rPr lang="en-US" smtClean="0"/>
              <a:t>‹#›</a:t>
            </a:fld>
            <a:endParaRPr lang="en-US"/>
          </a:p>
        </p:txBody>
      </p:sp>
    </p:spTree>
    <p:extLst>
      <p:ext uri="{BB962C8B-B14F-4D97-AF65-F5344CB8AC3E}">
        <p14:creationId xmlns:p14="http://schemas.microsoft.com/office/powerpoint/2010/main" val="3417902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9416CE9-8A6C-D498-E1AA-B3FE7245B47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619B7CB-2677-89A5-8CCA-ACE29D9EFB5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5E13422-EFD6-9A8D-913A-D8C5931D197B}"/>
              </a:ext>
            </a:extLst>
          </p:cNvPr>
          <p:cNvSpPr>
            <a:spLocks noGrp="1"/>
          </p:cNvSpPr>
          <p:nvPr>
            <p:ph type="dt" sz="half" idx="10"/>
          </p:nvPr>
        </p:nvSpPr>
        <p:spPr/>
        <p:txBody>
          <a:bodyPr/>
          <a:lstStyle/>
          <a:p>
            <a:fld id="{2B44F5D7-6E22-4060-B188-DC996DC21204}" type="datetimeFigureOut">
              <a:rPr lang="en-US" smtClean="0"/>
              <a:t>11/5/2024</a:t>
            </a:fld>
            <a:endParaRPr lang="en-US"/>
          </a:p>
        </p:txBody>
      </p:sp>
      <p:sp>
        <p:nvSpPr>
          <p:cNvPr id="5" name="Footer Placeholder 4">
            <a:extLst>
              <a:ext uri="{FF2B5EF4-FFF2-40B4-BE49-F238E27FC236}">
                <a16:creationId xmlns:a16="http://schemas.microsoft.com/office/drawing/2014/main" id="{C125D765-F30F-55E9-0F8F-5315AF04D3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C507CF-876F-74E5-6435-D2FE2485F4BE}"/>
              </a:ext>
            </a:extLst>
          </p:cNvPr>
          <p:cNvSpPr>
            <a:spLocks noGrp="1"/>
          </p:cNvSpPr>
          <p:nvPr>
            <p:ph type="sldNum" sz="quarter" idx="12"/>
          </p:nvPr>
        </p:nvSpPr>
        <p:spPr/>
        <p:txBody>
          <a:bodyPr/>
          <a:lstStyle/>
          <a:p>
            <a:fld id="{E19B6FFB-5E4D-4263-BCBA-F2115483337F}" type="slidenum">
              <a:rPr lang="en-US" smtClean="0"/>
              <a:t>‹#›</a:t>
            </a:fld>
            <a:endParaRPr lang="en-US"/>
          </a:p>
        </p:txBody>
      </p:sp>
    </p:spTree>
    <p:extLst>
      <p:ext uri="{BB962C8B-B14F-4D97-AF65-F5344CB8AC3E}">
        <p14:creationId xmlns:p14="http://schemas.microsoft.com/office/powerpoint/2010/main" val="2925637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C2D6E9-8597-B10A-AC63-B8DFE6C6A21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C3BD172-7C03-1D9E-A1CD-A02263A7DDE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47C55F-61CC-4250-E7AC-C4F05B0B93DC}"/>
              </a:ext>
            </a:extLst>
          </p:cNvPr>
          <p:cNvSpPr>
            <a:spLocks noGrp="1"/>
          </p:cNvSpPr>
          <p:nvPr>
            <p:ph type="dt" sz="half" idx="10"/>
          </p:nvPr>
        </p:nvSpPr>
        <p:spPr/>
        <p:txBody>
          <a:bodyPr/>
          <a:lstStyle/>
          <a:p>
            <a:fld id="{2B44F5D7-6E22-4060-B188-DC996DC21204}" type="datetimeFigureOut">
              <a:rPr lang="en-US" smtClean="0"/>
              <a:t>11/5/2024</a:t>
            </a:fld>
            <a:endParaRPr lang="en-US"/>
          </a:p>
        </p:txBody>
      </p:sp>
      <p:sp>
        <p:nvSpPr>
          <p:cNvPr id="5" name="Footer Placeholder 4">
            <a:extLst>
              <a:ext uri="{FF2B5EF4-FFF2-40B4-BE49-F238E27FC236}">
                <a16:creationId xmlns:a16="http://schemas.microsoft.com/office/drawing/2014/main" id="{37B3AE56-A84C-5089-B5BF-C5F67A94CC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72FF13-40E8-6B38-9145-20B6991765F0}"/>
              </a:ext>
            </a:extLst>
          </p:cNvPr>
          <p:cNvSpPr>
            <a:spLocks noGrp="1"/>
          </p:cNvSpPr>
          <p:nvPr>
            <p:ph type="sldNum" sz="quarter" idx="12"/>
          </p:nvPr>
        </p:nvSpPr>
        <p:spPr/>
        <p:txBody>
          <a:bodyPr/>
          <a:lstStyle/>
          <a:p>
            <a:fld id="{E19B6FFB-5E4D-4263-BCBA-F2115483337F}" type="slidenum">
              <a:rPr lang="en-US" smtClean="0"/>
              <a:t>‹#›</a:t>
            </a:fld>
            <a:endParaRPr lang="en-US"/>
          </a:p>
        </p:txBody>
      </p:sp>
    </p:spTree>
    <p:extLst>
      <p:ext uri="{BB962C8B-B14F-4D97-AF65-F5344CB8AC3E}">
        <p14:creationId xmlns:p14="http://schemas.microsoft.com/office/powerpoint/2010/main" val="2493843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0D5464-A38D-968C-D427-8C13AB5FDF6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A18F6E0-23A8-AB79-029E-0399171A5D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777157D-9F4C-4B2E-E8A6-A1F827EA6854}"/>
              </a:ext>
            </a:extLst>
          </p:cNvPr>
          <p:cNvSpPr>
            <a:spLocks noGrp="1"/>
          </p:cNvSpPr>
          <p:nvPr>
            <p:ph type="dt" sz="half" idx="10"/>
          </p:nvPr>
        </p:nvSpPr>
        <p:spPr/>
        <p:txBody>
          <a:bodyPr/>
          <a:lstStyle/>
          <a:p>
            <a:fld id="{2B44F5D7-6E22-4060-B188-DC996DC21204}" type="datetimeFigureOut">
              <a:rPr lang="en-US" smtClean="0"/>
              <a:t>11/5/2024</a:t>
            </a:fld>
            <a:endParaRPr lang="en-US"/>
          </a:p>
        </p:txBody>
      </p:sp>
      <p:sp>
        <p:nvSpPr>
          <p:cNvPr id="5" name="Footer Placeholder 4">
            <a:extLst>
              <a:ext uri="{FF2B5EF4-FFF2-40B4-BE49-F238E27FC236}">
                <a16:creationId xmlns:a16="http://schemas.microsoft.com/office/drawing/2014/main" id="{DE07F79A-005B-1CD1-8DB8-4A6025F738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30C1F6-4105-2DDC-9231-F82BDF3A5A77}"/>
              </a:ext>
            </a:extLst>
          </p:cNvPr>
          <p:cNvSpPr>
            <a:spLocks noGrp="1"/>
          </p:cNvSpPr>
          <p:nvPr>
            <p:ph type="sldNum" sz="quarter" idx="12"/>
          </p:nvPr>
        </p:nvSpPr>
        <p:spPr/>
        <p:txBody>
          <a:bodyPr/>
          <a:lstStyle/>
          <a:p>
            <a:fld id="{E19B6FFB-5E4D-4263-BCBA-F2115483337F}" type="slidenum">
              <a:rPr lang="en-US" smtClean="0"/>
              <a:t>‹#›</a:t>
            </a:fld>
            <a:endParaRPr lang="en-US"/>
          </a:p>
        </p:txBody>
      </p:sp>
    </p:spTree>
    <p:extLst>
      <p:ext uri="{BB962C8B-B14F-4D97-AF65-F5344CB8AC3E}">
        <p14:creationId xmlns:p14="http://schemas.microsoft.com/office/powerpoint/2010/main" val="1704205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4287A-90A4-7812-62F0-024327D21B3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2ED4832-A014-F474-F994-C1775C63093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D57E37C-D006-412E-8758-4AB476AF962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EA9D219-BDCF-A93B-AB8A-A73939F69D54}"/>
              </a:ext>
            </a:extLst>
          </p:cNvPr>
          <p:cNvSpPr>
            <a:spLocks noGrp="1"/>
          </p:cNvSpPr>
          <p:nvPr>
            <p:ph type="dt" sz="half" idx="10"/>
          </p:nvPr>
        </p:nvSpPr>
        <p:spPr/>
        <p:txBody>
          <a:bodyPr/>
          <a:lstStyle/>
          <a:p>
            <a:fld id="{2B44F5D7-6E22-4060-B188-DC996DC21204}" type="datetimeFigureOut">
              <a:rPr lang="en-US" smtClean="0"/>
              <a:t>11/5/2024</a:t>
            </a:fld>
            <a:endParaRPr lang="en-US"/>
          </a:p>
        </p:txBody>
      </p:sp>
      <p:sp>
        <p:nvSpPr>
          <p:cNvPr id="6" name="Footer Placeholder 5">
            <a:extLst>
              <a:ext uri="{FF2B5EF4-FFF2-40B4-BE49-F238E27FC236}">
                <a16:creationId xmlns:a16="http://schemas.microsoft.com/office/drawing/2014/main" id="{2BACA2A7-3CF7-5E2A-98F8-B444839D14D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9F87F2-E39D-8E0A-FFEE-999633510692}"/>
              </a:ext>
            </a:extLst>
          </p:cNvPr>
          <p:cNvSpPr>
            <a:spLocks noGrp="1"/>
          </p:cNvSpPr>
          <p:nvPr>
            <p:ph type="sldNum" sz="quarter" idx="12"/>
          </p:nvPr>
        </p:nvSpPr>
        <p:spPr/>
        <p:txBody>
          <a:bodyPr/>
          <a:lstStyle/>
          <a:p>
            <a:fld id="{E19B6FFB-5E4D-4263-BCBA-F2115483337F}" type="slidenum">
              <a:rPr lang="en-US" smtClean="0"/>
              <a:t>‹#›</a:t>
            </a:fld>
            <a:endParaRPr lang="en-US"/>
          </a:p>
        </p:txBody>
      </p:sp>
    </p:spTree>
    <p:extLst>
      <p:ext uri="{BB962C8B-B14F-4D97-AF65-F5344CB8AC3E}">
        <p14:creationId xmlns:p14="http://schemas.microsoft.com/office/powerpoint/2010/main" val="2242704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55C61-FF04-7B56-7A98-360BB5A3093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61D0B70-D739-E92F-1798-05B2194B0F9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49F1A5A-BCE0-FEE6-656A-50412586FE0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CE13009-6A67-72F5-ACBB-38EF62557A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AB45AB6-BE11-3FB6-E7F1-B7042D90F72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FC084DE-727C-28F4-E9A0-97070C135334}"/>
              </a:ext>
            </a:extLst>
          </p:cNvPr>
          <p:cNvSpPr>
            <a:spLocks noGrp="1"/>
          </p:cNvSpPr>
          <p:nvPr>
            <p:ph type="dt" sz="half" idx="10"/>
          </p:nvPr>
        </p:nvSpPr>
        <p:spPr/>
        <p:txBody>
          <a:bodyPr/>
          <a:lstStyle/>
          <a:p>
            <a:fld id="{2B44F5D7-6E22-4060-B188-DC996DC21204}" type="datetimeFigureOut">
              <a:rPr lang="en-US" smtClean="0"/>
              <a:t>11/5/2024</a:t>
            </a:fld>
            <a:endParaRPr lang="en-US"/>
          </a:p>
        </p:txBody>
      </p:sp>
      <p:sp>
        <p:nvSpPr>
          <p:cNvPr id="8" name="Footer Placeholder 7">
            <a:extLst>
              <a:ext uri="{FF2B5EF4-FFF2-40B4-BE49-F238E27FC236}">
                <a16:creationId xmlns:a16="http://schemas.microsoft.com/office/drawing/2014/main" id="{D3489450-83E7-06CC-9367-BC8F4C987D0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4C594C1-01D4-C21E-B5D2-974A422033F6}"/>
              </a:ext>
            </a:extLst>
          </p:cNvPr>
          <p:cNvSpPr>
            <a:spLocks noGrp="1"/>
          </p:cNvSpPr>
          <p:nvPr>
            <p:ph type="sldNum" sz="quarter" idx="12"/>
          </p:nvPr>
        </p:nvSpPr>
        <p:spPr/>
        <p:txBody>
          <a:bodyPr/>
          <a:lstStyle/>
          <a:p>
            <a:fld id="{E19B6FFB-5E4D-4263-BCBA-F2115483337F}" type="slidenum">
              <a:rPr lang="en-US" smtClean="0"/>
              <a:t>‹#›</a:t>
            </a:fld>
            <a:endParaRPr lang="en-US"/>
          </a:p>
        </p:txBody>
      </p:sp>
    </p:spTree>
    <p:extLst>
      <p:ext uri="{BB962C8B-B14F-4D97-AF65-F5344CB8AC3E}">
        <p14:creationId xmlns:p14="http://schemas.microsoft.com/office/powerpoint/2010/main" val="3202574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2AE1F9-1DDC-C0E2-B0C9-02EEB82BF70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EA0AB92-2D46-B750-1D0C-8B2F14831A7A}"/>
              </a:ext>
            </a:extLst>
          </p:cNvPr>
          <p:cNvSpPr>
            <a:spLocks noGrp="1"/>
          </p:cNvSpPr>
          <p:nvPr>
            <p:ph type="dt" sz="half" idx="10"/>
          </p:nvPr>
        </p:nvSpPr>
        <p:spPr/>
        <p:txBody>
          <a:bodyPr/>
          <a:lstStyle/>
          <a:p>
            <a:fld id="{2B44F5D7-6E22-4060-B188-DC996DC21204}" type="datetimeFigureOut">
              <a:rPr lang="en-US" smtClean="0"/>
              <a:t>11/5/2024</a:t>
            </a:fld>
            <a:endParaRPr lang="en-US"/>
          </a:p>
        </p:txBody>
      </p:sp>
      <p:sp>
        <p:nvSpPr>
          <p:cNvPr id="4" name="Footer Placeholder 3">
            <a:extLst>
              <a:ext uri="{FF2B5EF4-FFF2-40B4-BE49-F238E27FC236}">
                <a16:creationId xmlns:a16="http://schemas.microsoft.com/office/drawing/2014/main" id="{D11D8BBE-00FE-6200-DAE0-AC82DD06187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4852CD6-9234-A80D-D98D-CDCF94D6A076}"/>
              </a:ext>
            </a:extLst>
          </p:cNvPr>
          <p:cNvSpPr>
            <a:spLocks noGrp="1"/>
          </p:cNvSpPr>
          <p:nvPr>
            <p:ph type="sldNum" sz="quarter" idx="12"/>
          </p:nvPr>
        </p:nvSpPr>
        <p:spPr/>
        <p:txBody>
          <a:bodyPr/>
          <a:lstStyle/>
          <a:p>
            <a:fld id="{E19B6FFB-5E4D-4263-BCBA-F2115483337F}" type="slidenum">
              <a:rPr lang="en-US" smtClean="0"/>
              <a:t>‹#›</a:t>
            </a:fld>
            <a:endParaRPr lang="en-US"/>
          </a:p>
        </p:txBody>
      </p:sp>
    </p:spTree>
    <p:extLst>
      <p:ext uri="{BB962C8B-B14F-4D97-AF65-F5344CB8AC3E}">
        <p14:creationId xmlns:p14="http://schemas.microsoft.com/office/powerpoint/2010/main" val="2474792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CDE6B13-297B-0875-D579-59E39855D1F0}"/>
              </a:ext>
            </a:extLst>
          </p:cNvPr>
          <p:cNvSpPr>
            <a:spLocks noGrp="1"/>
          </p:cNvSpPr>
          <p:nvPr>
            <p:ph type="dt" sz="half" idx="10"/>
          </p:nvPr>
        </p:nvSpPr>
        <p:spPr/>
        <p:txBody>
          <a:bodyPr/>
          <a:lstStyle/>
          <a:p>
            <a:fld id="{2B44F5D7-6E22-4060-B188-DC996DC21204}" type="datetimeFigureOut">
              <a:rPr lang="en-US" smtClean="0"/>
              <a:t>11/5/2024</a:t>
            </a:fld>
            <a:endParaRPr lang="en-US"/>
          </a:p>
        </p:txBody>
      </p:sp>
      <p:sp>
        <p:nvSpPr>
          <p:cNvPr id="3" name="Footer Placeholder 2">
            <a:extLst>
              <a:ext uri="{FF2B5EF4-FFF2-40B4-BE49-F238E27FC236}">
                <a16:creationId xmlns:a16="http://schemas.microsoft.com/office/drawing/2014/main" id="{BCF1C3CF-E01C-B758-85DE-3846C6329B3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1E59A83-7A28-8D3C-02C6-BFA757AD4A3E}"/>
              </a:ext>
            </a:extLst>
          </p:cNvPr>
          <p:cNvSpPr>
            <a:spLocks noGrp="1"/>
          </p:cNvSpPr>
          <p:nvPr>
            <p:ph type="sldNum" sz="quarter" idx="12"/>
          </p:nvPr>
        </p:nvSpPr>
        <p:spPr/>
        <p:txBody>
          <a:bodyPr/>
          <a:lstStyle/>
          <a:p>
            <a:fld id="{E19B6FFB-5E4D-4263-BCBA-F2115483337F}" type="slidenum">
              <a:rPr lang="en-US" smtClean="0"/>
              <a:t>‹#›</a:t>
            </a:fld>
            <a:endParaRPr lang="en-US"/>
          </a:p>
        </p:txBody>
      </p:sp>
    </p:spTree>
    <p:extLst>
      <p:ext uri="{BB962C8B-B14F-4D97-AF65-F5344CB8AC3E}">
        <p14:creationId xmlns:p14="http://schemas.microsoft.com/office/powerpoint/2010/main" val="3196081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4F13E-EFE2-9D70-A90F-ED5E38586E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DFC8E2F-5FD3-353A-177D-312CA203F2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4A17E20-E842-0E8A-3F4B-9C986ABE50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D09C188-4C35-1BBE-25A3-62F7CEEB9F87}"/>
              </a:ext>
            </a:extLst>
          </p:cNvPr>
          <p:cNvSpPr>
            <a:spLocks noGrp="1"/>
          </p:cNvSpPr>
          <p:nvPr>
            <p:ph type="dt" sz="half" idx="10"/>
          </p:nvPr>
        </p:nvSpPr>
        <p:spPr/>
        <p:txBody>
          <a:bodyPr/>
          <a:lstStyle/>
          <a:p>
            <a:fld id="{2B44F5D7-6E22-4060-B188-DC996DC21204}" type="datetimeFigureOut">
              <a:rPr lang="en-US" smtClean="0"/>
              <a:t>11/5/2024</a:t>
            </a:fld>
            <a:endParaRPr lang="en-US"/>
          </a:p>
        </p:txBody>
      </p:sp>
      <p:sp>
        <p:nvSpPr>
          <p:cNvPr id="6" name="Footer Placeholder 5">
            <a:extLst>
              <a:ext uri="{FF2B5EF4-FFF2-40B4-BE49-F238E27FC236}">
                <a16:creationId xmlns:a16="http://schemas.microsoft.com/office/drawing/2014/main" id="{4F31F164-7524-E729-40F1-AB648041510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256BB69-0312-7EF7-48A7-3A9C43499E5F}"/>
              </a:ext>
            </a:extLst>
          </p:cNvPr>
          <p:cNvSpPr>
            <a:spLocks noGrp="1"/>
          </p:cNvSpPr>
          <p:nvPr>
            <p:ph type="sldNum" sz="quarter" idx="12"/>
          </p:nvPr>
        </p:nvSpPr>
        <p:spPr/>
        <p:txBody>
          <a:bodyPr/>
          <a:lstStyle/>
          <a:p>
            <a:fld id="{E19B6FFB-5E4D-4263-BCBA-F2115483337F}" type="slidenum">
              <a:rPr lang="en-US" smtClean="0"/>
              <a:t>‹#›</a:t>
            </a:fld>
            <a:endParaRPr lang="en-US"/>
          </a:p>
        </p:txBody>
      </p:sp>
    </p:spTree>
    <p:extLst>
      <p:ext uri="{BB962C8B-B14F-4D97-AF65-F5344CB8AC3E}">
        <p14:creationId xmlns:p14="http://schemas.microsoft.com/office/powerpoint/2010/main" val="3107843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88FE95-FEA9-C9A4-70C0-632E78515D2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10D975E-7CDB-FA01-CBCC-5B43A9BCF6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AB1824D-7E52-9AC7-C18D-79A5FF9771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050749-ED63-B65B-6048-C04003E19597}"/>
              </a:ext>
            </a:extLst>
          </p:cNvPr>
          <p:cNvSpPr>
            <a:spLocks noGrp="1"/>
          </p:cNvSpPr>
          <p:nvPr>
            <p:ph type="dt" sz="half" idx="10"/>
          </p:nvPr>
        </p:nvSpPr>
        <p:spPr/>
        <p:txBody>
          <a:bodyPr/>
          <a:lstStyle/>
          <a:p>
            <a:fld id="{2B44F5D7-6E22-4060-B188-DC996DC21204}" type="datetimeFigureOut">
              <a:rPr lang="en-US" smtClean="0"/>
              <a:t>11/5/2024</a:t>
            </a:fld>
            <a:endParaRPr lang="en-US"/>
          </a:p>
        </p:txBody>
      </p:sp>
      <p:sp>
        <p:nvSpPr>
          <p:cNvPr id="6" name="Footer Placeholder 5">
            <a:extLst>
              <a:ext uri="{FF2B5EF4-FFF2-40B4-BE49-F238E27FC236}">
                <a16:creationId xmlns:a16="http://schemas.microsoft.com/office/drawing/2014/main" id="{018AF42C-891B-3BD4-EEE6-C1620213DAD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A00CB60-021F-107D-A17D-940E1638A616}"/>
              </a:ext>
            </a:extLst>
          </p:cNvPr>
          <p:cNvSpPr>
            <a:spLocks noGrp="1"/>
          </p:cNvSpPr>
          <p:nvPr>
            <p:ph type="sldNum" sz="quarter" idx="12"/>
          </p:nvPr>
        </p:nvSpPr>
        <p:spPr/>
        <p:txBody>
          <a:bodyPr/>
          <a:lstStyle/>
          <a:p>
            <a:fld id="{E19B6FFB-5E4D-4263-BCBA-F2115483337F}" type="slidenum">
              <a:rPr lang="en-US" smtClean="0"/>
              <a:t>‹#›</a:t>
            </a:fld>
            <a:endParaRPr lang="en-US"/>
          </a:p>
        </p:txBody>
      </p:sp>
    </p:spTree>
    <p:extLst>
      <p:ext uri="{BB962C8B-B14F-4D97-AF65-F5344CB8AC3E}">
        <p14:creationId xmlns:p14="http://schemas.microsoft.com/office/powerpoint/2010/main" val="3029512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3CEFD6-8D0A-1730-B321-3C689CA6736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899C64D-EF30-CC07-9062-3C7AF9E3EC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CC8445-1795-5CE4-5204-3236AA28AE1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44F5D7-6E22-4060-B188-DC996DC21204}" type="datetimeFigureOut">
              <a:rPr lang="en-US" smtClean="0"/>
              <a:t>11/5/2024</a:t>
            </a:fld>
            <a:endParaRPr lang="en-US"/>
          </a:p>
        </p:txBody>
      </p:sp>
      <p:sp>
        <p:nvSpPr>
          <p:cNvPr id="5" name="Footer Placeholder 4">
            <a:extLst>
              <a:ext uri="{FF2B5EF4-FFF2-40B4-BE49-F238E27FC236}">
                <a16:creationId xmlns:a16="http://schemas.microsoft.com/office/drawing/2014/main" id="{4A291CE1-E69E-DFCB-2AE4-649323C9D3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57AEC53-B172-FDCB-897B-CFF1CB62C1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B6FFB-5E4D-4263-BCBA-F2115483337F}" type="slidenum">
              <a:rPr lang="en-US" smtClean="0"/>
              <a:t>‹#›</a:t>
            </a:fld>
            <a:endParaRPr lang="en-US"/>
          </a:p>
        </p:txBody>
      </p:sp>
    </p:spTree>
    <p:extLst>
      <p:ext uri="{BB962C8B-B14F-4D97-AF65-F5344CB8AC3E}">
        <p14:creationId xmlns:p14="http://schemas.microsoft.com/office/powerpoint/2010/main" val="39663101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2A643-197A-2ABD-66AB-A4F2865CE666}"/>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A122D6E7-9C0A-BD43-A0A5-462D137C32E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9331"/>
            <a:ext cx="12192000" cy="6932645"/>
          </a:xfrm>
        </p:spPr>
      </p:pic>
      <p:sp>
        <p:nvSpPr>
          <p:cNvPr id="6" name="TextBox 5">
            <a:extLst>
              <a:ext uri="{FF2B5EF4-FFF2-40B4-BE49-F238E27FC236}">
                <a16:creationId xmlns:a16="http://schemas.microsoft.com/office/drawing/2014/main" id="{6721CE09-1608-AF2A-5098-0C51474FB4A0}"/>
              </a:ext>
            </a:extLst>
          </p:cNvPr>
          <p:cNvSpPr txBox="1"/>
          <p:nvPr/>
        </p:nvSpPr>
        <p:spPr>
          <a:xfrm>
            <a:off x="2108718" y="1422833"/>
            <a:ext cx="7492480" cy="4154984"/>
          </a:xfrm>
          <a:prstGeom prst="rect">
            <a:avLst/>
          </a:prstGeom>
          <a:noFill/>
        </p:spPr>
        <p:txBody>
          <a:bodyPr wrap="square" rtlCol="0">
            <a:spAutoFit/>
          </a:bodyPr>
          <a:lstStyle/>
          <a:p>
            <a:pPr algn="ctr"/>
            <a:r>
              <a:rPr lang="vi-VN" sz="2400" b="1" dirty="0">
                <a:latin typeface="+mj-lt"/>
              </a:rPr>
              <a:t>TRƯỜNG MẦM NON ĐẠI ĐỒNG</a:t>
            </a:r>
          </a:p>
          <a:p>
            <a:pPr algn="ctr"/>
            <a:endParaRPr lang="vi-VN" sz="2400" b="1" dirty="0">
              <a:latin typeface="+mj-lt"/>
            </a:endParaRPr>
          </a:p>
          <a:p>
            <a:pPr algn="ctr"/>
            <a:r>
              <a:rPr lang="vi-VN" sz="2400" b="1" dirty="0">
                <a:latin typeface="+mj-lt"/>
              </a:rPr>
              <a:t> </a:t>
            </a:r>
            <a:r>
              <a:rPr lang="vi-VN" sz="2400" b="1" dirty="0">
                <a:solidFill>
                  <a:srgbClr val="FF0000"/>
                </a:solidFill>
                <a:latin typeface="+mj-lt"/>
              </a:rPr>
              <a:t>CHỦ ĐỀ: BẢN THÂN</a:t>
            </a:r>
          </a:p>
          <a:p>
            <a:pPr algn="ctr"/>
            <a:endParaRPr lang="vi-VN" sz="2400" b="1" dirty="0">
              <a:solidFill>
                <a:srgbClr val="FF0000"/>
              </a:solidFill>
              <a:latin typeface="+mj-lt"/>
            </a:endParaRPr>
          </a:p>
          <a:p>
            <a:pPr algn="ctr"/>
            <a:r>
              <a:rPr lang="vi-VN" sz="2400" b="1" dirty="0">
                <a:solidFill>
                  <a:srgbClr val="FF0000"/>
                </a:solidFill>
                <a:latin typeface="+mj-lt"/>
              </a:rPr>
              <a:t>                    HOẠT ĐỘNG: LÀM QUEN VỚI TOÁN</a:t>
            </a:r>
          </a:p>
          <a:p>
            <a:pPr algn="ctr"/>
            <a:endParaRPr lang="vi-VN" sz="2400" b="1" dirty="0">
              <a:solidFill>
                <a:srgbClr val="FF0000"/>
              </a:solidFill>
              <a:latin typeface="+mj-lt"/>
            </a:endParaRPr>
          </a:p>
          <a:p>
            <a:pPr algn="ctr"/>
            <a:r>
              <a:rPr lang="vi-VN" sz="2400" b="1" dirty="0">
                <a:solidFill>
                  <a:srgbClr val="FF0000"/>
                </a:solidFill>
                <a:latin typeface="+mj-lt"/>
              </a:rPr>
              <a:t>ĐỀ TÀI:XÁC ĐỊNH PHÍA TRÊN –PHÍA DƯỚI, PHÍA TRƯỚC- PHÍA SAU CỦA ĐỐI TƯỢNG KHÁC</a:t>
            </a:r>
          </a:p>
          <a:p>
            <a:pPr algn="ctr"/>
            <a:endParaRPr lang="vi-VN" sz="2400" b="1" dirty="0">
              <a:solidFill>
                <a:srgbClr val="FF0000"/>
              </a:solidFill>
              <a:latin typeface="+mj-lt"/>
            </a:endParaRPr>
          </a:p>
          <a:p>
            <a:pPr algn="ctr"/>
            <a:endParaRPr lang="vi-VN" sz="2400" b="1" dirty="0">
              <a:latin typeface="+mj-lt"/>
            </a:endParaRPr>
          </a:p>
          <a:p>
            <a:pPr algn="ctr"/>
            <a:r>
              <a:rPr lang="vi-VN" sz="2400" b="1" dirty="0">
                <a:latin typeface="+mj-lt"/>
              </a:rPr>
              <a:t>GV: Nguyễn Thị Thắm</a:t>
            </a:r>
            <a:endParaRPr lang="en-US" sz="2400" b="1" dirty="0">
              <a:latin typeface="+mj-lt"/>
            </a:endParaRPr>
          </a:p>
        </p:txBody>
      </p:sp>
    </p:spTree>
    <p:extLst>
      <p:ext uri="{BB962C8B-B14F-4D97-AF65-F5344CB8AC3E}">
        <p14:creationId xmlns:p14="http://schemas.microsoft.com/office/powerpoint/2010/main" val="28910152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6312FC-DA94-37B7-0659-7800FF9A1066}"/>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E5A1F13F-CF7C-BC81-D648-17E8DBCD95A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65314"/>
            <a:ext cx="12092473" cy="6876662"/>
          </a:xfrm>
        </p:spPr>
      </p:pic>
      <p:sp>
        <p:nvSpPr>
          <p:cNvPr id="3" name="TextBox 2">
            <a:extLst>
              <a:ext uri="{FF2B5EF4-FFF2-40B4-BE49-F238E27FC236}">
                <a16:creationId xmlns:a16="http://schemas.microsoft.com/office/drawing/2014/main" id="{73FA082A-40EA-E866-D331-872B7B19F9CE}"/>
              </a:ext>
            </a:extLst>
          </p:cNvPr>
          <p:cNvSpPr txBox="1"/>
          <p:nvPr/>
        </p:nvSpPr>
        <p:spPr>
          <a:xfrm>
            <a:off x="1653702" y="2402732"/>
            <a:ext cx="8404698" cy="3693319"/>
          </a:xfrm>
          <a:prstGeom prst="rect">
            <a:avLst/>
          </a:prstGeom>
          <a:noFill/>
        </p:spPr>
        <p:txBody>
          <a:bodyPr wrap="square" rtlCol="0">
            <a:spAutoFit/>
          </a:bodyPr>
          <a:lstStyle/>
          <a:p>
            <a:pPr algn="just"/>
            <a:r>
              <a:rPr lang="fr-FR" sz="2400" b="1" dirty="0">
                <a:effectLst/>
                <a:latin typeface="Times New Roman" panose="02020603050405020304" pitchFamily="18" charset="0"/>
                <a:ea typeface="Times New Roman" panose="02020603050405020304" pitchFamily="18" charset="0"/>
              </a:rPr>
              <a:t>1 </a:t>
            </a:r>
            <a:r>
              <a:rPr lang="it-IT" sz="2400" b="1" dirty="0">
                <a:effectLst/>
                <a:latin typeface="Times New Roman" panose="02020603050405020304" pitchFamily="18" charset="0"/>
                <a:ea typeface="Times New Roman" panose="02020603050405020304" pitchFamily="18" charset="0"/>
              </a:rPr>
              <a:t>Mục đích yêu cầu :</a:t>
            </a:r>
            <a:endParaRPr lang="en-US" sz="2400" dirty="0">
              <a:effectLst/>
              <a:latin typeface="Times New Roman" panose="02020603050405020304" pitchFamily="18" charset="0"/>
              <a:ea typeface="Times New Roman" panose="02020603050405020304" pitchFamily="18" charset="0"/>
            </a:endParaRPr>
          </a:p>
          <a:p>
            <a:pPr algn="just"/>
            <a:r>
              <a:rPr lang="it-IT" sz="2400" b="1" dirty="0">
                <a:effectLst/>
                <a:latin typeface="Times New Roman" panose="02020603050405020304" pitchFamily="18" charset="0"/>
                <a:ea typeface="Times New Roman" panose="02020603050405020304" pitchFamily="18" charset="0"/>
              </a:rPr>
              <a:t>a. Kiến thức: </a:t>
            </a:r>
            <a:endParaRPr lang="en-US" sz="2400" dirty="0">
              <a:effectLst/>
              <a:latin typeface="Times New Roman" panose="02020603050405020304" pitchFamily="18" charset="0"/>
              <a:ea typeface="Times New Roman" panose="02020603050405020304" pitchFamily="18" charset="0"/>
            </a:endParaRPr>
          </a:p>
          <a:p>
            <a:pPr algn="just"/>
            <a:r>
              <a:rPr lang="it-IT" sz="2400" dirty="0">
                <a:effectLst/>
                <a:latin typeface="Times New Roman" panose="02020603050405020304" pitchFamily="18" charset="0"/>
                <a:ea typeface="Times New Roman" panose="02020603050405020304" pitchFamily="18" charset="0"/>
              </a:rPr>
              <a:t>- Trẻ biết xác định được phía trên</a:t>
            </a:r>
            <a:r>
              <a:rPr lang="vi-VN" sz="2400" dirty="0">
                <a:effectLst/>
                <a:latin typeface="Times New Roman" panose="02020603050405020304" pitchFamily="18" charset="0"/>
                <a:ea typeface="Times New Roman" panose="02020603050405020304" pitchFamily="18" charset="0"/>
              </a:rPr>
              <a:t>, </a:t>
            </a:r>
            <a:r>
              <a:rPr lang="it-IT" sz="2400" dirty="0">
                <a:effectLst/>
                <a:latin typeface="Times New Roman" panose="02020603050405020304" pitchFamily="18" charset="0"/>
                <a:ea typeface="Times New Roman" panose="02020603050405020304" pitchFamily="18" charset="0"/>
              </a:rPr>
              <a:t>phía</a:t>
            </a:r>
            <a:r>
              <a:rPr lang="vi-VN" sz="2400" dirty="0">
                <a:effectLst/>
                <a:latin typeface="Times New Roman" panose="02020603050405020304" pitchFamily="18" charset="0"/>
                <a:ea typeface="Times New Roman" panose="02020603050405020304" pitchFamily="18" charset="0"/>
              </a:rPr>
              <a:t> dưới,</a:t>
            </a:r>
            <a:r>
              <a:rPr lang="it-IT" sz="2400" dirty="0">
                <a:effectLst/>
                <a:latin typeface="Times New Roman" panose="02020603050405020304" pitchFamily="18" charset="0"/>
                <a:ea typeface="Times New Roman" panose="02020603050405020304" pitchFamily="18" charset="0"/>
              </a:rPr>
              <a:t> phía trước</a:t>
            </a:r>
            <a:r>
              <a:rPr lang="vi-VN" sz="2400" dirty="0">
                <a:effectLst/>
                <a:latin typeface="Times New Roman" panose="02020603050405020304" pitchFamily="18" charset="0"/>
                <a:ea typeface="Times New Roman" panose="02020603050405020304" pitchFamily="18" charset="0"/>
              </a:rPr>
              <a:t>, </a:t>
            </a:r>
            <a:r>
              <a:rPr lang="it-IT" sz="2400" dirty="0">
                <a:effectLst/>
                <a:latin typeface="Times New Roman" panose="02020603050405020304" pitchFamily="18" charset="0"/>
                <a:ea typeface="Times New Roman" panose="02020603050405020304" pitchFamily="18" charset="0"/>
              </a:rPr>
              <a:t>phía sau </a:t>
            </a:r>
            <a:r>
              <a:rPr lang="vi-VN" sz="2400" dirty="0">
                <a:effectLst/>
                <a:latin typeface="Times New Roman" panose="02020603050405020304" pitchFamily="18" charset="0"/>
                <a:ea typeface="Times New Roman" panose="02020603050405020304" pitchFamily="18" charset="0"/>
              </a:rPr>
              <a:t>của </a:t>
            </a:r>
            <a:r>
              <a:rPr lang="it-IT" sz="2400" dirty="0">
                <a:effectLst/>
                <a:latin typeface="Times New Roman" panose="02020603050405020304" pitchFamily="18" charset="0"/>
                <a:ea typeface="Times New Roman" panose="02020603050405020304" pitchFamily="18" charset="0"/>
              </a:rPr>
              <a:t>bản thân </a:t>
            </a:r>
            <a:r>
              <a:rPr lang="vi-VN" sz="2400" dirty="0">
                <a:effectLst/>
                <a:latin typeface="Times New Roman" panose="02020603050405020304" pitchFamily="18" charset="0"/>
                <a:ea typeface="Times New Roman" panose="02020603050405020304" pitchFamily="18" charset="0"/>
              </a:rPr>
              <a:t>và </a:t>
            </a:r>
            <a:r>
              <a:rPr lang="it-IT" sz="2400" dirty="0">
                <a:effectLst/>
                <a:latin typeface="Times New Roman" panose="02020603050405020304" pitchFamily="18" charset="0"/>
                <a:ea typeface="Times New Roman" panose="02020603050405020304" pitchFamily="18" charset="0"/>
              </a:rPr>
              <a:t>đối tượng khác.</a:t>
            </a:r>
            <a:endParaRPr lang="en-US" sz="2400" dirty="0">
              <a:effectLst/>
              <a:latin typeface="Times New Roman" panose="02020603050405020304" pitchFamily="18" charset="0"/>
              <a:ea typeface="Times New Roman" panose="02020603050405020304" pitchFamily="18" charset="0"/>
            </a:endParaRPr>
          </a:p>
          <a:p>
            <a:pPr algn="just">
              <a:tabLst>
                <a:tab pos="457200" algn="ctr"/>
                <a:tab pos="1371600" algn="ctr"/>
                <a:tab pos="2286000" algn="ctr"/>
                <a:tab pos="3200400" algn="r"/>
                <a:tab pos="4114800" algn="l"/>
                <a:tab pos="5029200" algn="l"/>
              </a:tabLst>
            </a:pPr>
            <a:r>
              <a:rPr lang="it-IT" sz="2400" dirty="0">
                <a:effectLst/>
                <a:latin typeface="Times New Roman" panose="02020603050405020304" pitchFamily="18" charset="0"/>
                <a:ea typeface="Times New Roman" panose="02020603050405020304" pitchFamily="18" charset="0"/>
              </a:rPr>
              <a:t>	</a:t>
            </a:r>
            <a:r>
              <a:rPr lang="it-IT" sz="2400" b="1" dirty="0">
                <a:effectLst/>
                <a:latin typeface="Times New Roman" panose="02020603050405020304" pitchFamily="18" charset="0"/>
                <a:ea typeface="Times New Roman" panose="02020603050405020304" pitchFamily="18" charset="0"/>
              </a:rPr>
              <a:t>b. Kỹ năng:</a:t>
            </a:r>
            <a:endParaRPr lang="en-US" sz="2400" dirty="0">
              <a:effectLst/>
              <a:latin typeface="Times New Roman" panose="02020603050405020304" pitchFamily="18" charset="0"/>
              <a:ea typeface="Times New Roman" panose="02020603050405020304" pitchFamily="18" charset="0"/>
            </a:endParaRPr>
          </a:p>
          <a:p>
            <a:pPr algn="just"/>
            <a:r>
              <a:rPr lang="vi-VN" sz="2400" b="1" i="1"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Trẻ</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kỹ</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năng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định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hướng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trong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không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gian</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gn="just"/>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Phát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triển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khả</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năng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tư</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duy</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phán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đoán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trẻ</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gn="just"/>
            <a:r>
              <a:rPr lang="it-IT" sz="2400" b="1" dirty="0">
                <a:solidFill>
                  <a:srgbClr val="000000"/>
                </a:solidFill>
                <a:effectLst/>
                <a:latin typeface="Times New Roman" panose="02020603050405020304" pitchFamily="18" charset="0"/>
                <a:ea typeface="Times New Roman" panose="02020603050405020304" pitchFamily="18" charset="0"/>
              </a:rPr>
              <a:t>c. Giáo dục :</a:t>
            </a:r>
            <a:endParaRPr lang="en-US" sz="2400" dirty="0">
              <a:effectLst/>
              <a:latin typeface="Times New Roman" panose="02020603050405020304" pitchFamily="18" charset="0"/>
              <a:ea typeface="Times New Roman" panose="02020603050405020304" pitchFamily="18" charset="0"/>
            </a:endParaRPr>
          </a:p>
          <a:p>
            <a:pPr algn="just">
              <a:tabLst>
                <a:tab pos="361950" algn="ctr"/>
                <a:tab pos="457200" algn="ctr"/>
                <a:tab pos="1371600" algn="ctr"/>
                <a:tab pos="1943100" algn="ctr"/>
                <a:tab pos="2286000" algn="ctr"/>
                <a:tab pos="3200400" algn="r"/>
                <a:tab pos="4114800" algn="l"/>
                <a:tab pos="5029200" algn="l"/>
              </a:tabLst>
            </a:pPr>
            <a:r>
              <a:rPr lang="it-IT" sz="2400" dirty="0">
                <a:solidFill>
                  <a:srgbClr val="000000"/>
                </a:solidFill>
                <a:effectLst/>
                <a:latin typeface="Times New Roman" panose="02020603050405020304" pitchFamily="18" charset="0"/>
                <a:ea typeface="Times New Roman" panose="02020603050405020304" pitchFamily="18" charset="0"/>
              </a:rPr>
              <a:t>- </a:t>
            </a:r>
            <a:r>
              <a:rPr lang="vi-VN" sz="2400" dirty="0">
                <a:solidFill>
                  <a:srgbClr val="000000"/>
                </a:solidFill>
                <a:effectLst/>
                <a:latin typeface="Times New Roman" panose="02020603050405020304" pitchFamily="18" charset="0"/>
                <a:ea typeface="Times New Roman" panose="02020603050405020304" pitchFamily="18" charset="0"/>
              </a:rPr>
              <a:t>Giáo dục </a:t>
            </a:r>
            <a:r>
              <a:rPr lang="it-IT" sz="2400" dirty="0">
                <a:solidFill>
                  <a:srgbClr val="000000"/>
                </a:solidFill>
                <a:effectLst/>
                <a:latin typeface="Times New Roman" panose="02020603050405020304" pitchFamily="18" charset="0"/>
                <a:ea typeface="Times New Roman" panose="02020603050405020304" pitchFamily="18" charset="0"/>
              </a:rPr>
              <a:t>ý thức tổ chức kỉ luật, tính nhanh nhẹn, hoạt bát</a:t>
            </a:r>
            <a:r>
              <a:rPr lang="vi-VN" sz="2400" dirty="0">
                <a:solidFill>
                  <a:srgbClr val="000000"/>
                </a:solidFill>
                <a:effectLst/>
                <a:latin typeface="Times New Roman" panose="02020603050405020304" pitchFamily="18" charset="0"/>
                <a:ea typeface="Times New Roman" panose="02020603050405020304" pitchFamily="18" charset="0"/>
              </a:rPr>
              <a:t> cho trẻ</a:t>
            </a:r>
            <a:endParaRPr lang="en-US" sz="24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0594564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624121-8015-07B7-09D5-DDBBBFFE8950}"/>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547F7AFA-9802-AD0D-9491-8D508F88B80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21298"/>
            <a:ext cx="12191999" cy="6979298"/>
          </a:xfrm>
        </p:spPr>
      </p:pic>
      <p:sp>
        <p:nvSpPr>
          <p:cNvPr id="3" name="TextBox 2">
            <a:extLst>
              <a:ext uri="{FF2B5EF4-FFF2-40B4-BE49-F238E27FC236}">
                <a16:creationId xmlns:a16="http://schemas.microsoft.com/office/drawing/2014/main" id="{FB4028CE-F1AB-E43A-E70B-018060CAF7EC}"/>
              </a:ext>
            </a:extLst>
          </p:cNvPr>
          <p:cNvSpPr txBox="1"/>
          <p:nvPr/>
        </p:nvSpPr>
        <p:spPr>
          <a:xfrm>
            <a:off x="3453320" y="1371601"/>
            <a:ext cx="6478620" cy="2585323"/>
          </a:xfrm>
          <a:prstGeom prst="rect">
            <a:avLst/>
          </a:prstGeom>
          <a:noFill/>
        </p:spPr>
        <p:txBody>
          <a:bodyPr wrap="square" rtlCol="0">
            <a:spAutoFit/>
          </a:bodyPr>
          <a:lstStyle/>
          <a:p>
            <a:pPr algn="just">
              <a:tabLst>
                <a:tab pos="342900" algn="l"/>
                <a:tab pos="4752975" algn="l"/>
              </a:tabLst>
            </a:pPr>
            <a:r>
              <a:rPr lang="fr-FR" sz="2400" b="1" dirty="0">
                <a:effectLst/>
                <a:latin typeface="Times New Roman" panose="02020603050405020304" pitchFamily="18" charset="0"/>
                <a:ea typeface="Times New Roman" panose="02020603050405020304" pitchFamily="18" charset="0"/>
              </a:rPr>
              <a:t>2</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Chuẩn</a:t>
            </a:r>
            <a:r>
              <a:rPr lang="en-US" sz="2400" b="1" dirty="0">
                <a:effectLst/>
                <a:latin typeface="Times New Roman" panose="02020603050405020304" pitchFamily="18" charset="0"/>
                <a:ea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rPr>
              <a:t>bị</a:t>
            </a:r>
            <a:r>
              <a:rPr lang="en-US" sz="2400" b="1" dirty="0">
                <a:effectLst/>
                <a:latin typeface="Times New Roman" panose="02020603050405020304" pitchFamily="18" charset="0"/>
                <a:ea typeface="Times New Roman" panose="02020603050405020304" pitchFamily="18" charset="0"/>
              </a:rPr>
              <a:t>:</a:t>
            </a:r>
            <a:endParaRPr lang="vi-VN" sz="2400" b="1" dirty="0">
              <a:effectLst/>
              <a:latin typeface="Times New Roman" panose="02020603050405020304" pitchFamily="18" charset="0"/>
              <a:ea typeface="Times New Roman" panose="02020603050405020304" pitchFamily="18" charset="0"/>
            </a:endParaRPr>
          </a:p>
          <a:p>
            <a:pPr algn="just">
              <a:tabLst>
                <a:tab pos="342900" algn="l"/>
                <a:tab pos="4752975" algn="l"/>
              </a:tabLst>
            </a:pPr>
            <a:r>
              <a:rPr lang="vi-VN" sz="2400" b="1" dirty="0">
                <a:latin typeface="Times New Roman" panose="02020603050405020304" pitchFamily="18" charset="0"/>
                <a:ea typeface="Times New Roman" panose="02020603050405020304" pitchFamily="18" charset="0"/>
              </a:rPr>
              <a:t>*Đồ dùng của cô</a:t>
            </a:r>
          </a:p>
          <a:p>
            <a:pPr algn="just">
              <a:tabLst>
                <a:tab pos="342900" algn="l"/>
                <a:tab pos="4752975" algn="l"/>
              </a:tabLst>
            </a:pPr>
            <a:r>
              <a:rPr lang="vi-VN" sz="2400" dirty="0">
                <a:effectLst/>
                <a:latin typeface="Times New Roman" panose="02020603050405020304" pitchFamily="18" charset="0"/>
                <a:ea typeface="Times New Roman" panose="02020603050405020304" pitchFamily="18" charset="0"/>
              </a:rPr>
              <a:t>- 1Hình voi, 1 hình khỉ, 1 hình củ cà rốt (Hình lớn)</a:t>
            </a:r>
            <a:endParaRPr lang="en-US" sz="2400" dirty="0">
              <a:effectLst/>
              <a:latin typeface="Times New Roman" panose="02020603050405020304" pitchFamily="18" charset="0"/>
              <a:ea typeface="Times New Roman" panose="02020603050405020304" pitchFamily="18" charset="0"/>
            </a:endParaRPr>
          </a:p>
          <a:p>
            <a:pPr algn="just">
              <a:tabLst>
                <a:tab pos="342900" algn="l"/>
                <a:tab pos="4752975" algn="l"/>
              </a:tabLst>
            </a:pPr>
            <a:r>
              <a:rPr lang="vi-VN" sz="2400" b="1" dirty="0">
                <a:effectLst/>
                <a:latin typeface="Times New Roman" panose="02020603050405020304" pitchFamily="18" charset="0"/>
                <a:ea typeface="Times New Roman" panose="02020603050405020304" pitchFamily="18" charset="0"/>
              </a:rPr>
              <a:t>*Đồ dùng của trẻ</a:t>
            </a:r>
            <a:endParaRPr lang="en-US" sz="2400" b="1" dirty="0">
              <a:effectLst/>
              <a:latin typeface="Times New Roman" panose="02020603050405020304" pitchFamily="18" charset="0"/>
              <a:ea typeface="Times New Roman" panose="02020603050405020304" pitchFamily="18" charset="0"/>
            </a:endParaRPr>
          </a:p>
          <a:p>
            <a:pPr algn="just"/>
            <a:r>
              <a:rPr lang="en-US" sz="2400" dirty="0">
                <a:effectLst/>
                <a:latin typeface="Times New Roman" panose="02020603050405020304" pitchFamily="18" charset="0"/>
                <a:ea typeface="Times New Roman" panose="02020603050405020304" pitchFamily="18" charset="0"/>
              </a:rPr>
              <a:t>-</a:t>
            </a:r>
            <a:r>
              <a:rPr lang="vi-VN" sz="2400" dirty="0">
                <a:effectLst/>
                <a:latin typeface="Times New Roman" panose="02020603050405020304" pitchFamily="18" charset="0"/>
                <a:ea typeface="Times New Roman" panose="02020603050405020304" pitchFamily="18" charset="0"/>
              </a:rPr>
              <a:t> Mỗi trẻ (1Hình voi, 1 hình khỉ, 1 hình củ cà rốt)</a:t>
            </a:r>
            <a:endParaRPr lang="en-US" sz="2400" dirty="0">
              <a:effectLst/>
              <a:latin typeface="Times New Roman" panose="02020603050405020304" pitchFamily="18" charset="0"/>
              <a:ea typeface="Times New Roman" panose="02020603050405020304" pitchFamily="18" charset="0"/>
            </a:endParaRPr>
          </a:p>
          <a:p>
            <a:pPr algn="just"/>
            <a:r>
              <a:rPr lang="vi-VN" sz="2400" dirty="0">
                <a:effectLst/>
                <a:latin typeface="Times New Roman" panose="02020603050405020304" pitchFamily="18" charset="0"/>
                <a:ea typeface="Times New Roman" panose="02020603050405020304" pitchFamily="18" charset="0"/>
              </a:rPr>
              <a:t>- Đ</a:t>
            </a:r>
            <a:r>
              <a:rPr lang="en-US" sz="2400" dirty="0">
                <a:effectLst/>
                <a:latin typeface="Times New Roman" panose="02020603050405020304" pitchFamily="18" charset="0"/>
                <a:ea typeface="Times New Roman" panose="02020603050405020304" pitchFamily="18" charset="0"/>
              </a:rPr>
              <a:t>ồ </a:t>
            </a:r>
            <a:r>
              <a:rPr lang="en-US" sz="2400" dirty="0" err="1">
                <a:effectLst/>
                <a:latin typeface="Times New Roman" panose="02020603050405020304" pitchFamily="18" charset="0"/>
                <a:ea typeface="Times New Roman" panose="02020603050405020304" pitchFamily="18" charset="0"/>
              </a:rPr>
              <a:t>dùng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đồ</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chơi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xung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quanh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lớp</a:t>
            </a:r>
            <a:r>
              <a:rPr lang="en-US" sz="2400" dirty="0">
                <a:effectLst/>
                <a:latin typeface="Times New Roman" panose="02020603050405020304" pitchFamily="18" charset="0"/>
                <a:ea typeface="Times New Roman" panose="02020603050405020304" pitchFamily="18" charset="0"/>
              </a:rPr>
              <a:t>.</a:t>
            </a:r>
          </a:p>
          <a:p>
            <a:endParaRPr lang="en-US" dirty="0"/>
          </a:p>
        </p:txBody>
      </p:sp>
    </p:spTree>
    <p:extLst>
      <p:ext uri="{BB962C8B-B14F-4D97-AF65-F5344CB8AC3E}">
        <p14:creationId xmlns:p14="http://schemas.microsoft.com/office/powerpoint/2010/main" val="7772705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76FC41-13DB-01E1-B469-6CC4B448ABD8}"/>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795E8F4E-DF91-1EAC-AB73-DD21668135B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4665"/>
            <a:ext cx="12191999" cy="6923314"/>
          </a:xfrm>
        </p:spPr>
      </p:pic>
      <p:sp>
        <p:nvSpPr>
          <p:cNvPr id="7" name="TextBox 6">
            <a:extLst>
              <a:ext uri="{FF2B5EF4-FFF2-40B4-BE49-F238E27FC236}">
                <a16:creationId xmlns:a16="http://schemas.microsoft.com/office/drawing/2014/main" id="{DC6EC758-CDA9-EBB0-3DFF-6B8E4D886AC3}"/>
              </a:ext>
            </a:extLst>
          </p:cNvPr>
          <p:cNvSpPr txBox="1"/>
          <p:nvPr/>
        </p:nvSpPr>
        <p:spPr>
          <a:xfrm>
            <a:off x="2928621" y="1233975"/>
            <a:ext cx="5812972" cy="3231654"/>
          </a:xfrm>
          <a:prstGeom prst="rect">
            <a:avLst/>
          </a:prstGeom>
          <a:noFill/>
        </p:spPr>
        <p:txBody>
          <a:bodyPr wrap="square" rtlCol="0">
            <a:spAutoFit/>
          </a:bodyPr>
          <a:lstStyle/>
          <a:p>
            <a:r>
              <a:rPr lang="vi-VN" sz="4400" dirty="0"/>
              <a:t> </a:t>
            </a:r>
            <a:r>
              <a:rPr lang="vi-VN" sz="3200" dirty="0">
                <a:latin typeface="+mj-lt"/>
              </a:rPr>
              <a:t>3.Hoạt động nhận thức</a:t>
            </a:r>
          </a:p>
          <a:p>
            <a:r>
              <a:rPr lang="vi-VN" sz="3200" dirty="0">
                <a:latin typeface="+mj-lt"/>
              </a:rPr>
              <a:t>  a.Hoạt động mở đầu</a:t>
            </a:r>
          </a:p>
          <a:p>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Cô</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cùng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trẻ</a:t>
            </a:r>
            <a:r>
              <a:rPr lang="en-US" sz="3200" dirty="0">
                <a:effectLst/>
                <a:latin typeface="Times New Roman" panose="02020603050405020304" pitchFamily="18" charset="0"/>
                <a:ea typeface="Times New Roman" panose="02020603050405020304" pitchFamily="18" charset="0"/>
              </a:rPr>
              <a:t> </a:t>
            </a:r>
            <a:r>
              <a:rPr lang="vi-VN" sz="3200" dirty="0">
                <a:effectLst/>
                <a:latin typeface="Times New Roman" panose="02020603050405020304" pitchFamily="18" charset="0"/>
                <a:ea typeface="Times New Roman" panose="02020603050405020304" pitchFamily="18" charset="0"/>
              </a:rPr>
              <a:t>vận động : Người tôi yêu tôi thương.</a:t>
            </a:r>
          </a:p>
          <a:p>
            <a:endParaRPr lang="en-US" sz="3200" dirty="0">
              <a:effectLst/>
              <a:latin typeface="Times New Roman" panose="02020603050405020304" pitchFamily="18" charset="0"/>
              <a:ea typeface="Times New Roman" panose="02020603050405020304" pitchFamily="18" charset="0"/>
            </a:endParaRPr>
          </a:p>
          <a:p>
            <a:endParaRPr lang="en-US" sz="3200" dirty="0">
              <a:latin typeface="+mj-lt"/>
            </a:endParaRPr>
          </a:p>
        </p:txBody>
      </p:sp>
    </p:spTree>
    <p:extLst>
      <p:ext uri="{BB962C8B-B14F-4D97-AF65-F5344CB8AC3E}">
        <p14:creationId xmlns:p14="http://schemas.microsoft.com/office/powerpoint/2010/main" val="4205292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43AA0-3081-DC50-072F-EE5C1C50451B}"/>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B9CA21DE-51C7-D2AE-A1E5-07F3D16FDB5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094" y="0"/>
            <a:ext cx="12260094" cy="6857999"/>
          </a:xfrm>
        </p:spPr>
      </p:pic>
      <p:sp>
        <p:nvSpPr>
          <p:cNvPr id="7" name="TextBox 6">
            <a:extLst>
              <a:ext uri="{FF2B5EF4-FFF2-40B4-BE49-F238E27FC236}">
                <a16:creationId xmlns:a16="http://schemas.microsoft.com/office/drawing/2014/main" id="{22732ADB-FF3E-3733-7F5F-7A24B43A7B1C}"/>
              </a:ext>
            </a:extLst>
          </p:cNvPr>
          <p:cNvSpPr txBox="1"/>
          <p:nvPr/>
        </p:nvSpPr>
        <p:spPr>
          <a:xfrm>
            <a:off x="0" y="0"/>
            <a:ext cx="13375531" cy="6740307"/>
          </a:xfrm>
          <a:prstGeom prst="rect">
            <a:avLst/>
          </a:prstGeom>
          <a:noFill/>
        </p:spPr>
        <p:txBody>
          <a:bodyPr wrap="square" rtlCol="0">
            <a:spAutoFit/>
          </a:bodyPr>
          <a:lstStyle/>
          <a:p>
            <a:pPr algn="just">
              <a:tabLst>
                <a:tab pos="3429000" algn="ctr"/>
              </a:tabLst>
            </a:pPr>
            <a:r>
              <a:rPr lang="en-US" b="1" dirty="0">
                <a:effectLst/>
                <a:latin typeface="Times New Roman" panose="02020603050405020304" pitchFamily="18" charset="0"/>
                <a:ea typeface="Times New Roman" panose="02020603050405020304" pitchFamily="18" charset="0"/>
              </a:rPr>
              <a:t>b. </a:t>
            </a:r>
            <a:r>
              <a:rPr lang="en-US" b="1" dirty="0" err="1">
                <a:effectLst/>
                <a:latin typeface="Times New Roman" panose="02020603050405020304" pitchFamily="18" charset="0"/>
                <a:ea typeface="Times New Roman" panose="02020603050405020304" pitchFamily="18" charset="0"/>
              </a:rPr>
              <a:t>Hoạt</a:t>
            </a:r>
            <a:r>
              <a:rPr lang="en-US" b="1" dirty="0">
                <a:effectLst/>
                <a:latin typeface="Times New Roman" panose="02020603050405020304" pitchFamily="18" charset="0"/>
                <a:ea typeface="Times New Roman" panose="02020603050405020304" pitchFamily="18" charset="0"/>
              </a:rPr>
              <a:t> </a:t>
            </a:r>
            <a:r>
              <a:rPr lang="en-US" b="1" dirty="0" err="1">
                <a:effectLst/>
                <a:latin typeface="Times New Roman" panose="02020603050405020304" pitchFamily="18" charset="0"/>
                <a:ea typeface="Times New Roman" panose="02020603050405020304" pitchFamily="18" charset="0"/>
              </a:rPr>
              <a:t>động</a:t>
            </a:r>
            <a:r>
              <a:rPr lang="en-US" b="1" dirty="0">
                <a:effectLst/>
                <a:latin typeface="Times New Roman" panose="02020603050405020304" pitchFamily="18" charset="0"/>
                <a:ea typeface="Times New Roman" panose="02020603050405020304" pitchFamily="18" charset="0"/>
              </a:rPr>
              <a:t> </a:t>
            </a:r>
            <a:r>
              <a:rPr lang="en-US" b="1" dirty="0" err="1">
                <a:effectLst/>
                <a:latin typeface="Times New Roman" panose="02020603050405020304" pitchFamily="18" charset="0"/>
                <a:ea typeface="Times New Roman" panose="02020603050405020304" pitchFamily="18" charset="0"/>
              </a:rPr>
              <a:t>nhận</a:t>
            </a:r>
            <a:r>
              <a:rPr lang="en-US" b="1" dirty="0">
                <a:effectLst/>
                <a:latin typeface="Times New Roman" panose="02020603050405020304" pitchFamily="18" charset="0"/>
                <a:ea typeface="Times New Roman" panose="02020603050405020304" pitchFamily="18" charset="0"/>
              </a:rPr>
              <a:t> </a:t>
            </a:r>
            <a:r>
              <a:rPr lang="en-US" b="1" dirty="0" err="1">
                <a:effectLst/>
                <a:latin typeface="Times New Roman" panose="02020603050405020304" pitchFamily="18" charset="0"/>
                <a:ea typeface="Times New Roman" panose="02020603050405020304" pitchFamily="18" charset="0"/>
              </a:rPr>
              <a:t>thức</a:t>
            </a:r>
            <a:r>
              <a:rPr lang="en-US" b="1" dirty="0">
                <a:effectLst/>
                <a:latin typeface="Times New Roman" panose="02020603050405020304" pitchFamily="18" charset="0"/>
                <a:ea typeface="Times New Roman" panose="02020603050405020304" pitchFamily="18" charset="0"/>
              </a:rPr>
              <a:t>:</a:t>
            </a:r>
            <a:endParaRPr lang="en-US" dirty="0">
              <a:effectLst/>
              <a:latin typeface="Times New Roman" panose="02020603050405020304" pitchFamily="18" charset="0"/>
              <a:ea typeface="Times New Roman" panose="02020603050405020304" pitchFamily="18" charset="0"/>
            </a:endParaRPr>
          </a:p>
          <a:p>
            <a:pPr algn="just">
              <a:tabLst>
                <a:tab pos="3429000" algn="ctr"/>
              </a:tabLst>
            </a:pPr>
            <a:r>
              <a:rPr lang="vi-VN" b="1" dirty="0">
                <a:effectLst/>
                <a:latin typeface="Times New Roman" panose="02020603050405020304" pitchFamily="18" charset="0"/>
                <a:ea typeface="Times New Roman" panose="02020603050405020304" pitchFamily="18" charset="0"/>
              </a:rPr>
              <a:t>*</a:t>
            </a:r>
            <a:r>
              <a:rPr lang="en-US" b="1" dirty="0">
                <a:effectLst/>
                <a:latin typeface="Times New Roman" panose="02020603050405020304" pitchFamily="18" charset="0"/>
                <a:ea typeface="Times New Roman" panose="02020603050405020304" pitchFamily="18" charset="0"/>
              </a:rPr>
              <a:t> </a:t>
            </a:r>
            <a:r>
              <a:rPr lang="en-US" b="1" dirty="0" err="1">
                <a:effectLst/>
                <a:latin typeface="Times New Roman" panose="02020603050405020304" pitchFamily="18" charset="0"/>
                <a:ea typeface="Times New Roman" panose="02020603050405020304" pitchFamily="18" charset="0"/>
              </a:rPr>
              <a:t>Ôn</a:t>
            </a:r>
            <a:r>
              <a:rPr lang="en-US" b="1" dirty="0">
                <a:effectLst/>
                <a:latin typeface="Times New Roman" panose="02020603050405020304" pitchFamily="18" charset="0"/>
                <a:ea typeface="Times New Roman" panose="02020603050405020304" pitchFamily="18" charset="0"/>
              </a:rPr>
              <a:t> </a:t>
            </a:r>
            <a:r>
              <a:rPr lang="en-US" b="1" dirty="0" err="1">
                <a:effectLst/>
                <a:latin typeface="Times New Roman" panose="02020603050405020304" pitchFamily="18" charset="0"/>
                <a:ea typeface="Times New Roman" panose="02020603050405020304" pitchFamily="18" charset="0"/>
              </a:rPr>
              <a:t>xác</a:t>
            </a:r>
            <a:r>
              <a:rPr lang="en-US" b="1" dirty="0">
                <a:effectLst/>
                <a:latin typeface="Times New Roman" panose="02020603050405020304" pitchFamily="18" charset="0"/>
                <a:ea typeface="Times New Roman" panose="02020603050405020304" pitchFamily="18" charset="0"/>
              </a:rPr>
              <a:t> </a:t>
            </a:r>
            <a:r>
              <a:rPr lang="en-US" b="1" dirty="0" err="1">
                <a:effectLst/>
                <a:latin typeface="Times New Roman" panose="02020603050405020304" pitchFamily="18" charset="0"/>
                <a:ea typeface="Times New Roman" panose="02020603050405020304" pitchFamily="18" charset="0"/>
              </a:rPr>
              <a:t>định</a:t>
            </a:r>
            <a:r>
              <a:rPr lang="en-US" b="1" dirty="0">
                <a:effectLst/>
                <a:latin typeface="Times New Roman" panose="02020603050405020304" pitchFamily="18" charset="0"/>
                <a:ea typeface="Times New Roman" panose="02020603050405020304" pitchFamily="18" charset="0"/>
              </a:rPr>
              <a:t> </a:t>
            </a:r>
            <a:r>
              <a:rPr lang="en-US" b="1" dirty="0" err="1">
                <a:effectLst/>
                <a:latin typeface="Times New Roman" panose="02020603050405020304" pitchFamily="18" charset="0"/>
                <a:ea typeface="Times New Roman" panose="02020603050405020304" pitchFamily="18" charset="0"/>
              </a:rPr>
              <a:t>phía</a:t>
            </a:r>
            <a:r>
              <a:rPr lang="en-US" b="1" dirty="0">
                <a:effectLst/>
                <a:latin typeface="Times New Roman" panose="02020603050405020304" pitchFamily="18" charset="0"/>
                <a:ea typeface="Times New Roman" panose="02020603050405020304" pitchFamily="18" charset="0"/>
              </a:rPr>
              <a:t> </a:t>
            </a:r>
            <a:r>
              <a:rPr lang="en-US" b="1" dirty="0" err="1">
                <a:effectLst/>
                <a:latin typeface="Times New Roman" panose="02020603050405020304" pitchFamily="18" charset="0"/>
                <a:ea typeface="Times New Roman" panose="02020603050405020304" pitchFamily="18" charset="0"/>
              </a:rPr>
              <a:t>trên</a:t>
            </a:r>
            <a:r>
              <a:rPr lang="en-US" b="1" dirty="0">
                <a:effectLst/>
                <a:latin typeface="Times New Roman" panose="02020603050405020304" pitchFamily="18" charset="0"/>
                <a:ea typeface="Times New Roman" panose="02020603050405020304" pitchFamily="18" charset="0"/>
              </a:rPr>
              <a:t>, </a:t>
            </a:r>
            <a:r>
              <a:rPr lang="en-US" b="1" dirty="0" err="1">
                <a:effectLst/>
                <a:latin typeface="Times New Roman" panose="02020603050405020304" pitchFamily="18" charset="0"/>
                <a:ea typeface="Times New Roman" panose="02020603050405020304" pitchFamily="18" charset="0"/>
              </a:rPr>
              <a:t>phía</a:t>
            </a:r>
            <a:r>
              <a:rPr lang="en-US" b="1" dirty="0">
                <a:effectLst/>
                <a:latin typeface="Times New Roman" panose="02020603050405020304" pitchFamily="18" charset="0"/>
                <a:ea typeface="Times New Roman" panose="02020603050405020304" pitchFamily="18" charset="0"/>
              </a:rPr>
              <a:t> </a:t>
            </a:r>
            <a:r>
              <a:rPr lang="en-US" b="1" dirty="0" err="1">
                <a:effectLst/>
                <a:latin typeface="Times New Roman" panose="02020603050405020304" pitchFamily="18" charset="0"/>
                <a:ea typeface="Times New Roman" panose="02020603050405020304" pitchFamily="18" charset="0"/>
              </a:rPr>
              <a:t>dưới</a:t>
            </a:r>
            <a:r>
              <a:rPr lang="en-US" b="1" dirty="0">
                <a:effectLst/>
                <a:latin typeface="Times New Roman" panose="02020603050405020304" pitchFamily="18" charset="0"/>
                <a:ea typeface="Times New Roman" panose="02020603050405020304" pitchFamily="18" charset="0"/>
              </a:rPr>
              <a:t>, </a:t>
            </a:r>
            <a:r>
              <a:rPr lang="en-US" b="1" dirty="0" err="1">
                <a:effectLst/>
                <a:latin typeface="Times New Roman" panose="02020603050405020304" pitchFamily="18" charset="0"/>
                <a:ea typeface="Times New Roman" panose="02020603050405020304" pitchFamily="18" charset="0"/>
              </a:rPr>
              <a:t>phía</a:t>
            </a:r>
            <a:r>
              <a:rPr lang="en-US" b="1" dirty="0">
                <a:effectLst/>
                <a:latin typeface="Times New Roman" panose="02020603050405020304" pitchFamily="18" charset="0"/>
                <a:ea typeface="Times New Roman" panose="02020603050405020304" pitchFamily="18" charset="0"/>
              </a:rPr>
              <a:t> </a:t>
            </a:r>
            <a:r>
              <a:rPr lang="en-US" b="1" dirty="0" err="1">
                <a:effectLst/>
                <a:latin typeface="Times New Roman" panose="02020603050405020304" pitchFamily="18" charset="0"/>
                <a:ea typeface="Times New Roman" panose="02020603050405020304" pitchFamily="18" charset="0"/>
              </a:rPr>
              <a:t>trước</a:t>
            </a:r>
            <a:r>
              <a:rPr lang="vi-VN" b="1" dirty="0">
                <a:effectLst/>
                <a:latin typeface="Times New Roman" panose="02020603050405020304" pitchFamily="18" charset="0"/>
                <a:ea typeface="Times New Roman" panose="02020603050405020304" pitchFamily="18" charset="0"/>
              </a:rPr>
              <a:t>,</a:t>
            </a:r>
            <a:r>
              <a:rPr lang="en-US" b="1" dirty="0" err="1">
                <a:effectLst/>
                <a:latin typeface="Times New Roman" panose="02020603050405020304" pitchFamily="18" charset="0"/>
                <a:ea typeface="Times New Roman" panose="02020603050405020304" pitchFamily="18" charset="0"/>
              </a:rPr>
              <a:t>phía</a:t>
            </a:r>
            <a:r>
              <a:rPr lang="en-US" b="1" dirty="0">
                <a:effectLst/>
                <a:latin typeface="Times New Roman" panose="02020603050405020304" pitchFamily="18" charset="0"/>
                <a:ea typeface="Times New Roman" panose="02020603050405020304" pitchFamily="18" charset="0"/>
              </a:rPr>
              <a:t> </a:t>
            </a:r>
            <a:r>
              <a:rPr lang="en-US" b="1" dirty="0" err="1">
                <a:effectLst/>
                <a:latin typeface="Times New Roman" panose="02020603050405020304" pitchFamily="18" charset="0"/>
                <a:ea typeface="Times New Roman" panose="02020603050405020304" pitchFamily="18" charset="0"/>
              </a:rPr>
              <a:t>sau</a:t>
            </a:r>
            <a:r>
              <a:rPr lang="en-US" b="1" dirty="0">
                <a:effectLst/>
                <a:latin typeface="Times New Roman" panose="02020603050405020304" pitchFamily="18" charset="0"/>
                <a:ea typeface="Times New Roman" panose="02020603050405020304" pitchFamily="18" charset="0"/>
              </a:rPr>
              <a:t> </a:t>
            </a:r>
            <a:r>
              <a:rPr lang="en-US" b="1" dirty="0" err="1">
                <a:effectLst/>
                <a:latin typeface="Times New Roman" panose="02020603050405020304" pitchFamily="18" charset="0"/>
                <a:ea typeface="Times New Roman" panose="02020603050405020304" pitchFamily="18" charset="0"/>
              </a:rPr>
              <a:t>của</a:t>
            </a:r>
            <a:r>
              <a:rPr lang="en-US" b="1" dirty="0">
                <a:effectLst/>
                <a:latin typeface="Times New Roman" panose="02020603050405020304" pitchFamily="18" charset="0"/>
                <a:ea typeface="Times New Roman" panose="02020603050405020304" pitchFamily="18" charset="0"/>
              </a:rPr>
              <a:t> </a:t>
            </a:r>
            <a:r>
              <a:rPr lang="en-US" b="1" dirty="0" err="1">
                <a:effectLst/>
                <a:latin typeface="Times New Roman" panose="02020603050405020304" pitchFamily="18" charset="0"/>
                <a:ea typeface="Times New Roman" panose="02020603050405020304" pitchFamily="18" charset="0"/>
              </a:rPr>
              <a:t>bản</a:t>
            </a:r>
            <a:r>
              <a:rPr lang="en-US" b="1" dirty="0">
                <a:effectLst/>
                <a:latin typeface="Times New Roman" panose="02020603050405020304" pitchFamily="18" charset="0"/>
                <a:ea typeface="Times New Roman" panose="02020603050405020304" pitchFamily="18" charset="0"/>
              </a:rPr>
              <a:t> </a:t>
            </a:r>
            <a:r>
              <a:rPr lang="en-US" b="1" dirty="0" err="1">
                <a:effectLst/>
                <a:latin typeface="Times New Roman" panose="02020603050405020304" pitchFamily="18" charset="0"/>
                <a:ea typeface="Times New Roman" panose="02020603050405020304" pitchFamily="18" charset="0"/>
              </a:rPr>
              <a:t>th</a:t>
            </a:r>
            <a:r>
              <a:rPr lang="vi-VN" b="1" dirty="0">
                <a:effectLst/>
                <a:latin typeface="Times New Roman" panose="02020603050405020304" pitchFamily="18" charset="0"/>
                <a:ea typeface="Times New Roman" panose="02020603050405020304" pitchFamily="18" charset="0"/>
              </a:rPr>
              <a:t>ân.</a:t>
            </a:r>
            <a:endParaRPr lang="en-US" dirty="0">
              <a:effectLst/>
              <a:latin typeface="Times New Roman" panose="02020603050405020304" pitchFamily="18" charset="0"/>
              <a:ea typeface="Times New Roman" panose="02020603050405020304" pitchFamily="18" charset="0"/>
            </a:endParaRPr>
          </a:p>
          <a:p>
            <a:pPr algn="just">
              <a:tabLst>
                <a:tab pos="3429000" algn="ctr"/>
              </a:tabLst>
            </a:pPr>
            <a:r>
              <a:rPr lang="vi-VN" dirty="0">
                <a:effectLst/>
                <a:latin typeface="Times New Roman" panose="02020603050405020304" pitchFamily="18" charset="0"/>
                <a:ea typeface="Times New Roman" panose="02020603050405020304" pitchFamily="18" charset="0"/>
              </a:rPr>
              <a:t>- Cô đố : “Ve vẽ vè ve nghe vè cô đố</a:t>
            </a:r>
            <a:r>
              <a:rPr lang="vi-VN" dirty="0">
                <a:latin typeface="Times New Roman" panose="02020603050405020304" pitchFamily="18" charset="0"/>
                <a:ea typeface="Times New Roman" panose="02020603050405020304" pitchFamily="18" charset="0"/>
              </a:rPr>
              <a:t> ,</a:t>
            </a:r>
            <a:r>
              <a:rPr lang="vi-VN" dirty="0">
                <a:effectLst/>
                <a:latin typeface="Times New Roman" panose="02020603050405020304" pitchFamily="18" charset="0"/>
                <a:ea typeface="Times New Roman" panose="02020603050405020304" pitchFamily="18" charset="0"/>
              </a:rPr>
              <a:t>Cái đầu, cái chân cái nào phía trên, cái nào phía dưới?</a:t>
            </a:r>
            <a:endParaRPr lang="en-US" dirty="0">
              <a:effectLst/>
              <a:latin typeface="Times New Roman" panose="02020603050405020304" pitchFamily="18" charset="0"/>
              <a:ea typeface="Times New Roman" panose="02020603050405020304" pitchFamily="18" charset="0"/>
            </a:endParaRPr>
          </a:p>
          <a:p>
            <a:pPr algn="just">
              <a:tabLst>
                <a:tab pos="3429000" algn="ctr"/>
              </a:tabLst>
            </a:pPr>
            <a:r>
              <a:rPr lang="vi-VN" dirty="0">
                <a:effectLst/>
                <a:latin typeface="Times New Roman" panose="02020603050405020304" pitchFamily="18" charset="0"/>
                <a:ea typeface="Times New Roman" panose="02020603050405020304" pitchFamily="18" charset="0"/>
              </a:rPr>
              <a:t>                Ve vẽ vè ve nghe vè cô đố, Cái lưng, cái bụng cái nào phía trước, cái nào phía sau?”</a:t>
            </a:r>
            <a:endParaRPr lang="en-US" dirty="0">
              <a:effectLst/>
              <a:latin typeface="Times New Roman" panose="02020603050405020304" pitchFamily="18" charset="0"/>
              <a:ea typeface="Times New Roman" panose="02020603050405020304" pitchFamily="18" charset="0"/>
            </a:endParaRPr>
          </a:p>
          <a:p>
            <a:pPr algn="just">
              <a:tabLst>
                <a:tab pos="3429000" algn="ctr"/>
              </a:tabLst>
            </a:pPr>
            <a:r>
              <a:rPr lang="vi-VN" dirty="0">
                <a:effectLst/>
                <a:latin typeface="Times New Roman" panose="02020603050405020304" pitchFamily="18" charset="0"/>
                <a:ea typeface="Times New Roman" panose="02020603050405020304" pitchFamily="18" charset="0"/>
              </a:rPr>
              <a:t> - </a:t>
            </a:r>
            <a:r>
              <a:rPr lang="en-US" dirty="0" err="1">
                <a:effectLst/>
                <a:latin typeface="Times New Roman" panose="02020603050405020304" pitchFamily="18" charset="0"/>
                <a:ea typeface="Times New Roman" panose="02020603050405020304" pitchFamily="18" charset="0"/>
              </a:rPr>
              <a:t>Ôn</a:t>
            </a:r>
            <a:r>
              <a:rPr lang="en-US" dirty="0">
                <a:effectLst/>
                <a:latin typeface="Times New Roman" panose="02020603050405020304" pitchFamily="18" charset="0"/>
                <a:ea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rPr>
              <a:t>xác</a:t>
            </a:r>
            <a:r>
              <a:rPr lang="en-US" dirty="0">
                <a:effectLst/>
                <a:latin typeface="Times New Roman" panose="02020603050405020304" pitchFamily="18" charset="0"/>
                <a:ea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rPr>
              <a:t>định</a:t>
            </a:r>
            <a:r>
              <a:rPr lang="en-US" dirty="0">
                <a:effectLst/>
                <a:latin typeface="Times New Roman" panose="02020603050405020304" pitchFamily="18" charset="0"/>
                <a:ea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rPr>
              <a:t>phía</a:t>
            </a:r>
            <a:r>
              <a:rPr lang="en-US" dirty="0">
                <a:effectLst/>
                <a:latin typeface="Times New Roman" panose="02020603050405020304" pitchFamily="18" charset="0"/>
                <a:ea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rPr>
              <a:t>trên</a:t>
            </a:r>
            <a:r>
              <a:rPr lang="en-US" dirty="0">
                <a:effectLst/>
                <a:latin typeface="Times New Roman" panose="02020603050405020304" pitchFamily="18" charset="0"/>
                <a:ea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rPr>
              <a:t>phía</a:t>
            </a:r>
            <a:r>
              <a:rPr lang="en-US" dirty="0">
                <a:effectLst/>
                <a:latin typeface="Times New Roman" panose="02020603050405020304" pitchFamily="18" charset="0"/>
                <a:ea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rPr>
              <a:t>dưới</a:t>
            </a:r>
            <a:r>
              <a:rPr lang="en-US" dirty="0">
                <a:effectLst/>
                <a:latin typeface="Times New Roman" panose="02020603050405020304" pitchFamily="18" charset="0"/>
                <a:ea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rPr>
              <a:t>phía</a:t>
            </a:r>
            <a:r>
              <a:rPr lang="en-US" dirty="0">
                <a:effectLst/>
                <a:latin typeface="Times New Roman" panose="02020603050405020304" pitchFamily="18" charset="0"/>
                <a:ea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rPr>
              <a:t>trước</a:t>
            </a:r>
            <a:r>
              <a:rPr lang="vi-VN" dirty="0">
                <a:effectLst/>
                <a:latin typeface="Times New Roman" panose="02020603050405020304" pitchFamily="18" charset="0"/>
                <a:ea typeface="Times New Roman" panose="02020603050405020304" pitchFamily="18" charset="0"/>
              </a:rPr>
              <a:t>,</a:t>
            </a:r>
            <a:r>
              <a:rPr lang="en-US" dirty="0" err="1">
                <a:effectLst/>
                <a:latin typeface="Times New Roman" panose="02020603050405020304" pitchFamily="18" charset="0"/>
                <a:ea typeface="Times New Roman" panose="02020603050405020304" pitchFamily="18" charset="0"/>
              </a:rPr>
              <a:t>phía</a:t>
            </a:r>
            <a:r>
              <a:rPr lang="en-US" dirty="0">
                <a:effectLst/>
                <a:latin typeface="Times New Roman" panose="02020603050405020304" pitchFamily="18" charset="0"/>
                <a:ea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rPr>
              <a:t>sau</a:t>
            </a:r>
            <a:r>
              <a:rPr lang="en-US" dirty="0">
                <a:effectLst/>
                <a:latin typeface="Times New Roman" panose="02020603050405020304" pitchFamily="18" charset="0"/>
                <a:ea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rPr>
              <a:t>của</a:t>
            </a:r>
            <a:r>
              <a:rPr lang="en-US" dirty="0">
                <a:effectLst/>
                <a:latin typeface="Times New Roman" panose="02020603050405020304" pitchFamily="18" charset="0"/>
                <a:ea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rPr>
              <a:t>bản</a:t>
            </a:r>
            <a:r>
              <a:rPr lang="en-US" dirty="0">
                <a:effectLst/>
                <a:latin typeface="Times New Roman" panose="02020603050405020304" pitchFamily="18" charset="0"/>
                <a:ea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rPr>
              <a:t>th</a:t>
            </a:r>
            <a:r>
              <a:rPr lang="vi-VN" dirty="0">
                <a:effectLst/>
                <a:latin typeface="Times New Roman" panose="02020603050405020304" pitchFamily="18" charset="0"/>
                <a:ea typeface="Times New Roman" panose="02020603050405020304" pitchFamily="18" charset="0"/>
              </a:rPr>
              <a:t>ân </a:t>
            </a:r>
            <a:r>
              <a:rPr lang="en-US" dirty="0">
                <a:effectLst/>
                <a:latin typeface="Times New Roman" panose="02020603050405020304" pitchFamily="18" charset="0"/>
                <a:ea typeface="Times New Roman" panose="02020603050405020304" pitchFamily="18" charset="0"/>
              </a:rPr>
              <a:t>qua </a:t>
            </a:r>
            <a:r>
              <a:rPr lang="en-US" dirty="0" err="1">
                <a:effectLst/>
                <a:latin typeface="Times New Roman" panose="02020603050405020304" pitchFamily="18" charset="0"/>
                <a:ea typeface="Times New Roman" panose="02020603050405020304" pitchFamily="18" charset="0"/>
              </a:rPr>
              <a:t>trò</a:t>
            </a:r>
            <a:r>
              <a:rPr lang="en-US" dirty="0">
                <a:effectLst/>
                <a:latin typeface="Times New Roman" panose="02020603050405020304" pitchFamily="18" charset="0"/>
                <a:ea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rPr>
              <a:t>chơi</a:t>
            </a:r>
            <a:r>
              <a:rPr lang="en-US" dirty="0">
                <a:effectLst/>
                <a:latin typeface="Times New Roman" panose="02020603050405020304" pitchFamily="18" charset="0"/>
                <a:ea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rPr>
              <a:t>đưa</a:t>
            </a:r>
            <a:r>
              <a:rPr lang="en-US" dirty="0">
                <a:effectLst/>
                <a:latin typeface="Times New Roman" panose="02020603050405020304" pitchFamily="18" charset="0"/>
                <a:ea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rPr>
              <a:t>tay</a:t>
            </a:r>
            <a:r>
              <a:rPr lang="en-US" dirty="0">
                <a:effectLst/>
                <a:latin typeface="Times New Roman" panose="02020603050405020304" pitchFamily="18" charset="0"/>
                <a:ea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rPr>
              <a:t>theo</a:t>
            </a:r>
            <a:r>
              <a:rPr lang="en-US" dirty="0">
                <a:effectLst/>
                <a:latin typeface="Times New Roman" panose="02020603050405020304" pitchFamily="18" charset="0"/>
                <a:ea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rPr>
              <a:t>yêu</a:t>
            </a:r>
            <a:r>
              <a:rPr lang="en-US" dirty="0">
                <a:effectLst/>
                <a:latin typeface="Times New Roman" panose="02020603050405020304" pitchFamily="18" charset="0"/>
                <a:ea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rPr>
              <a:t>cầu</a:t>
            </a:r>
            <a:r>
              <a:rPr lang="en-US" dirty="0">
                <a:effectLst/>
                <a:latin typeface="Times New Roman" panose="02020603050405020304" pitchFamily="18" charset="0"/>
                <a:ea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rPr>
              <a:t>của</a:t>
            </a:r>
            <a:r>
              <a:rPr lang="en-US" dirty="0">
                <a:effectLst/>
                <a:latin typeface="Times New Roman" panose="02020603050405020304" pitchFamily="18" charset="0"/>
                <a:ea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rPr>
              <a:t>cô</a:t>
            </a:r>
            <a:r>
              <a:rPr lang="vi-VN" dirty="0">
                <a:effectLst/>
                <a:latin typeface="Times New Roman" panose="02020603050405020304" pitchFamily="18" charset="0"/>
                <a:ea typeface="Times New Roman" panose="02020603050405020304" pitchFamily="18" charset="0"/>
              </a:rPr>
              <a:t>.</a:t>
            </a:r>
            <a:endParaRPr lang="en-US" dirty="0">
              <a:effectLst/>
              <a:latin typeface="Times New Roman" panose="02020603050405020304" pitchFamily="18" charset="0"/>
              <a:ea typeface="Times New Roman" panose="02020603050405020304" pitchFamily="18" charset="0"/>
            </a:endParaRPr>
          </a:p>
          <a:p>
            <a:pPr algn="just">
              <a:tabLst>
                <a:tab pos="3429000" algn="ctr"/>
              </a:tabLst>
            </a:pPr>
            <a:r>
              <a:rPr lang="vi-VN" dirty="0">
                <a:effectLst/>
                <a:latin typeface="Times New Roman" panose="02020603050405020304" pitchFamily="18" charset="0"/>
                <a:ea typeface="Times New Roman" panose="02020603050405020304" pitchFamily="18" charset="0"/>
              </a:rPr>
              <a:t>=&gt;Vừa rồi chúng ta đã ôn lại xác định phía trên, phía dưới, phía trước, phía sau của bản thân mình.</a:t>
            </a:r>
            <a:endParaRPr lang="en-US" dirty="0">
              <a:effectLst/>
              <a:latin typeface="Times New Roman" panose="02020603050405020304" pitchFamily="18" charset="0"/>
              <a:ea typeface="Times New Roman" panose="02020603050405020304" pitchFamily="18" charset="0"/>
            </a:endParaRPr>
          </a:p>
          <a:p>
            <a:pPr algn="just">
              <a:tabLst>
                <a:tab pos="3429000" algn="ctr"/>
              </a:tabLst>
            </a:pPr>
            <a:r>
              <a:rPr lang="vi-VN" dirty="0">
                <a:effectLst/>
                <a:latin typeface="Times New Roman" panose="02020603050405020304" pitchFamily="18" charset="0"/>
                <a:ea typeface="Times New Roman" panose="02020603050405020304" pitchFamily="18" charset="0"/>
              </a:rPr>
              <a:t>*</a:t>
            </a:r>
            <a:r>
              <a:rPr lang="vi-VN" b="1" dirty="0">
                <a:effectLst/>
                <a:latin typeface="Times New Roman" panose="02020603050405020304" pitchFamily="18" charset="0"/>
                <a:ea typeface="Times New Roman" panose="02020603050405020304" pitchFamily="18" charset="0"/>
              </a:rPr>
              <a:t>Xác định phía trên, phía dưới, phía trước, phía sau của đối tượng khác.</a:t>
            </a:r>
            <a:endParaRPr lang="en-US" dirty="0">
              <a:effectLst/>
              <a:latin typeface="Times New Roman" panose="02020603050405020304" pitchFamily="18" charset="0"/>
              <a:ea typeface="Times New Roman" panose="02020603050405020304" pitchFamily="18" charset="0"/>
            </a:endParaRPr>
          </a:p>
          <a:p>
            <a:pPr algn="just">
              <a:tabLst>
                <a:tab pos="3429000" algn="ctr"/>
              </a:tabLst>
            </a:pPr>
            <a:r>
              <a:rPr lang="vi-VN" dirty="0">
                <a:effectLst/>
                <a:latin typeface="Times New Roman" panose="02020603050405020304" pitchFamily="18" charset="0"/>
                <a:ea typeface="Times New Roman" panose="02020603050405020304" pitchFamily="18" charset="0"/>
              </a:rPr>
              <a:t> - Ngày hôm nay cô sẽ cùng các con xác định phía trên, phía dưới, phía trước, phía sau của đổi tượng khác thông qua câu chuyện khỉ và voi, các con lắng nghe cô kể chuyện nhé.</a:t>
            </a:r>
            <a:endParaRPr lang="en-US" dirty="0">
              <a:effectLst/>
              <a:latin typeface="Times New Roman" panose="02020603050405020304" pitchFamily="18" charset="0"/>
              <a:ea typeface="Times New Roman" panose="02020603050405020304" pitchFamily="18" charset="0"/>
            </a:endParaRPr>
          </a:p>
          <a:p>
            <a:pPr algn="just">
              <a:tabLst>
                <a:tab pos="3429000" algn="ctr"/>
              </a:tabLst>
            </a:pPr>
            <a:r>
              <a:rPr lang="vi-VN" dirty="0">
                <a:effectLst/>
                <a:latin typeface="Times New Roman" panose="02020603050405020304" pitchFamily="18" charset="0"/>
                <a:ea typeface="Times New Roman" panose="02020603050405020304" pitchFamily="18" charset="0"/>
              </a:rPr>
              <a:t>* Đàm thoại: </a:t>
            </a:r>
            <a:endParaRPr lang="en-US" dirty="0">
              <a:effectLst/>
              <a:latin typeface="Times New Roman" panose="02020603050405020304" pitchFamily="18" charset="0"/>
              <a:ea typeface="Times New Roman" panose="02020603050405020304" pitchFamily="18" charset="0"/>
            </a:endParaRPr>
          </a:p>
          <a:p>
            <a:pPr algn="just">
              <a:tabLst>
                <a:tab pos="3429000" algn="ctr"/>
              </a:tabLst>
            </a:pPr>
            <a:r>
              <a:rPr lang="vi-VN" dirty="0">
                <a:effectLst/>
                <a:latin typeface="Times New Roman" panose="02020603050405020304" pitchFamily="18" charset="0"/>
                <a:ea typeface="Times New Roman" panose="02020603050405020304" pitchFamily="18" charset="0"/>
              </a:rPr>
              <a:t>        - Cũ cà rốt phía nào của bạn khỉ? ( cũ cà rốt ở phía trước bạn khỉ)</a:t>
            </a:r>
            <a:endParaRPr lang="en-US" dirty="0">
              <a:effectLst/>
              <a:latin typeface="Times New Roman" panose="02020603050405020304" pitchFamily="18" charset="0"/>
              <a:ea typeface="Times New Roman" panose="02020603050405020304" pitchFamily="18" charset="0"/>
            </a:endParaRPr>
          </a:p>
          <a:p>
            <a:pPr algn="just">
              <a:tabLst>
                <a:tab pos="3429000" algn="ctr"/>
              </a:tabLst>
            </a:pPr>
            <a:r>
              <a:rPr lang="vi-VN" dirty="0">
                <a:effectLst/>
                <a:latin typeface="Times New Roman" panose="02020603050405020304" pitchFamily="18" charset="0"/>
                <a:ea typeface="Times New Roman" panose="02020603050405020304" pitchFamily="18" charset="0"/>
              </a:rPr>
              <a:t>        - Bạn voi đừng phía nào của bạn khỉ? (Bạn voi ở phía sau bạn khỉ)</a:t>
            </a:r>
            <a:endParaRPr lang="en-US" dirty="0">
              <a:effectLst/>
              <a:latin typeface="Times New Roman" panose="02020603050405020304" pitchFamily="18" charset="0"/>
              <a:ea typeface="Times New Roman" panose="02020603050405020304" pitchFamily="18" charset="0"/>
            </a:endParaRPr>
          </a:p>
          <a:p>
            <a:pPr algn="just">
              <a:tabLst>
                <a:tab pos="3429000" algn="ctr"/>
              </a:tabLst>
            </a:pPr>
            <a:r>
              <a:rPr lang="vi-VN" dirty="0">
                <a:effectLst/>
                <a:latin typeface="Times New Roman" panose="02020603050405020304" pitchFamily="18" charset="0"/>
                <a:ea typeface="Times New Roman" panose="02020603050405020304" pitchFamily="18" charset="0"/>
              </a:rPr>
              <a:t>- Phía trên bạn khỉ có gì nào? ( Phía trên bạn khỉ có mũ)</a:t>
            </a:r>
            <a:endParaRPr lang="en-US" dirty="0">
              <a:effectLst/>
              <a:latin typeface="Times New Roman" panose="02020603050405020304" pitchFamily="18" charset="0"/>
              <a:ea typeface="Times New Roman" panose="02020603050405020304" pitchFamily="18" charset="0"/>
            </a:endParaRPr>
          </a:p>
          <a:p>
            <a:pPr algn="just">
              <a:tabLst>
                <a:tab pos="3429000" algn="ctr"/>
              </a:tabLst>
            </a:pPr>
            <a:r>
              <a:rPr lang="vi-VN" dirty="0">
                <a:effectLst/>
                <a:latin typeface="Times New Roman" panose="02020603050405020304" pitchFamily="18" charset="0"/>
                <a:ea typeface="Times New Roman" panose="02020603050405020304" pitchFamily="18" charset="0"/>
              </a:rPr>
              <a:t>- Phía dưới bạn khỉ có gì ? (Phía dưới bạn khỉ có bìa cartong)</a:t>
            </a:r>
            <a:endParaRPr lang="en-US" dirty="0">
              <a:effectLst/>
              <a:latin typeface="Times New Roman" panose="02020603050405020304" pitchFamily="18" charset="0"/>
              <a:ea typeface="Times New Roman" panose="02020603050405020304" pitchFamily="18" charset="0"/>
            </a:endParaRPr>
          </a:p>
          <a:p>
            <a:pPr algn="just">
              <a:tabLst>
                <a:tab pos="3429000" algn="ctr"/>
              </a:tabLst>
            </a:pPr>
            <a:r>
              <a:rPr lang="vi-VN" dirty="0">
                <a:effectLst/>
                <a:latin typeface="Times New Roman" panose="02020603050405020304" pitchFamily="18" charset="0"/>
                <a:ea typeface="Times New Roman" panose="02020603050405020304" pitchFamily="18" charset="0"/>
              </a:rPr>
              <a:t>=&gt; Phía trên bạn khỉ có mũ, phía dưới có bìa cartong, phía trước có cũ cà rốt, phía sau có bạn voi.</a:t>
            </a:r>
            <a:endParaRPr lang="en-US" dirty="0">
              <a:effectLst/>
              <a:latin typeface="Times New Roman" panose="02020603050405020304" pitchFamily="18" charset="0"/>
              <a:ea typeface="Times New Roman" panose="02020603050405020304" pitchFamily="18" charset="0"/>
            </a:endParaRPr>
          </a:p>
          <a:p>
            <a:pPr algn="just">
              <a:tabLst>
                <a:tab pos="3429000" algn="ctr"/>
              </a:tabLst>
            </a:pPr>
            <a:r>
              <a:rPr lang="vi-VN" dirty="0">
                <a:effectLst/>
                <a:latin typeface="Times New Roman" panose="02020603050405020304" pitchFamily="18" charset="0"/>
                <a:ea typeface="Times New Roman" panose="02020603050405020304" pitchFamily="18" charset="0"/>
              </a:rPr>
              <a:t>+ Vậy  đối với bạn voi</a:t>
            </a:r>
            <a:endParaRPr lang="en-US" dirty="0">
              <a:effectLst/>
              <a:latin typeface="Times New Roman" panose="02020603050405020304" pitchFamily="18" charset="0"/>
              <a:ea typeface="Times New Roman" panose="02020603050405020304" pitchFamily="18" charset="0"/>
            </a:endParaRPr>
          </a:p>
          <a:p>
            <a:pPr algn="just">
              <a:tabLst>
                <a:tab pos="3429000" algn="ctr"/>
              </a:tabLst>
            </a:pPr>
            <a:r>
              <a:rPr lang="vi-VN" dirty="0">
                <a:effectLst/>
                <a:latin typeface="Times New Roman" panose="02020603050405020304" pitchFamily="18" charset="0"/>
                <a:ea typeface="Times New Roman" panose="02020603050405020304" pitchFamily="18" charset="0"/>
              </a:rPr>
              <a:t>- Phía trước bạn voi có gì nào? (phía trước bạn voi có bạn khỉ)</a:t>
            </a:r>
            <a:endParaRPr lang="en-US" dirty="0">
              <a:effectLst/>
              <a:latin typeface="Times New Roman" panose="02020603050405020304" pitchFamily="18" charset="0"/>
              <a:ea typeface="Times New Roman" panose="02020603050405020304" pitchFamily="18" charset="0"/>
            </a:endParaRPr>
          </a:p>
          <a:p>
            <a:pPr algn="just">
              <a:tabLst>
                <a:tab pos="3429000" algn="ctr"/>
              </a:tabLst>
            </a:pPr>
            <a:r>
              <a:rPr lang="vi-VN" dirty="0">
                <a:effectLst/>
                <a:latin typeface="Times New Roman" panose="02020603050405020304" pitchFamily="18" charset="0"/>
                <a:ea typeface="Times New Roman" panose="02020603050405020304" pitchFamily="18" charset="0"/>
              </a:rPr>
              <a:t>- Phía dưới bạn voi có gì nào? (Phía dưới bạn voi có bìa cartong)</a:t>
            </a:r>
            <a:endParaRPr lang="en-US" dirty="0">
              <a:effectLst/>
              <a:latin typeface="Times New Roman" panose="02020603050405020304" pitchFamily="18" charset="0"/>
              <a:ea typeface="Times New Roman" panose="02020603050405020304" pitchFamily="18" charset="0"/>
            </a:endParaRPr>
          </a:p>
          <a:p>
            <a:pPr algn="just">
              <a:tabLst>
                <a:tab pos="3429000" algn="ctr"/>
              </a:tabLst>
            </a:pPr>
            <a:r>
              <a:rPr lang="vi-VN" dirty="0">
                <a:effectLst/>
                <a:latin typeface="Times New Roman" panose="02020603050405020304" pitchFamily="18" charset="0"/>
                <a:ea typeface="Times New Roman" panose="02020603050405020304" pitchFamily="18" charset="0"/>
              </a:rPr>
              <a:t>- Phía trên bạn voi có gì nào? ( Phía trên bạn voi có chú bướm)</a:t>
            </a:r>
            <a:endParaRPr lang="en-US" dirty="0">
              <a:effectLst/>
              <a:latin typeface="Times New Roman" panose="02020603050405020304" pitchFamily="18" charset="0"/>
              <a:ea typeface="Times New Roman" panose="02020603050405020304" pitchFamily="18" charset="0"/>
            </a:endParaRPr>
          </a:p>
          <a:p>
            <a:pPr algn="just">
              <a:tabLst>
                <a:tab pos="3429000" algn="ctr"/>
              </a:tabLst>
            </a:pPr>
            <a:r>
              <a:rPr lang="vi-VN" dirty="0">
                <a:effectLst/>
                <a:latin typeface="Times New Roman" panose="02020603050405020304" pitchFamily="18" charset="0"/>
                <a:ea typeface="Times New Roman" panose="02020603050405020304" pitchFamily="18" charset="0"/>
              </a:rPr>
              <a:t>=&gt; Phía trước có bạn khỉ, phía trên có bướm, phía dưới có bìa cartong.</a:t>
            </a:r>
            <a:endParaRPr lang="en-US" dirty="0">
              <a:effectLst/>
              <a:latin typeface="Times New Roman" panose="02020603050405020304" pitchFamily="18" charset="0"/>
              <a:ea typeface="Times New Roman" panose="02020603050405020304" pitchFamily="18" charset="0"/>
            </a:endParaRPr>
          </a:p>
          <a:p>
            <a:pPr algn="just">
              <a:tabLst>
                <a:tab pos="3429000" algn="ctr"/>
              </a:tabLst>
            </a:pPr>
            <a:r>
              <a:rPr lang="vi-VN" dirty="0">
                <a:effectLst/>
                <a:latin typeface="Times New Roman" panose="02020603050405020304" pitchFamily="18" charset="0"/>
                <a:ea typeface="Times New Roman" panose="02020603050405020304" pitchFamily="18" charset="0"/>
              </a:rPr>
              <a:t>+ Sau khi bạn khỉ quay lưng:</a:t>
            </a:r>
            <a:endParaRPr lang="en-US" dirty="0">
              <a:effectLst/>
              <a:latin typeface="Times New Roman" panose="02020603050405020304" pitchFamily="18" charset="0"/>
              <a:ea typeface="Times New Roman" panose="02020603050405020304" pitchFamily="18" charset="0"/>
            </a:endParaRPr>
          </a:p>
          <a:p>
            <a:pPr algn="just">
              <a:tabLst>
                <a:tab pos="3429000" algn="ctr"/>
              </a:tabLst>
            </a:pPr>
            <a:r>
              <a:rPr lang="vi-VN" dirty="0">
                <a:effectLst/>
                <a:latin typeface="Times New Roman" panose="02020603050405020304" pitchFamily="18" charset="0"/>
                <a:ea typeface="Times New Roman" panose="02020603050405020304" pitchFamily="18" charset="0"/>
              </a:rPr>
              <a:t>- Phía trước bạn khỉ là ai? (Phía trước bạn khỉ là bạn voi)</a:t>
            </a:r>
            <a:endParaRPr lang="en-US" dirty="0">
              <a:effectLst/>
              <a:latin typeface="Times New Roman" panose="02020603050405020304" pitchFamily="18" charset="0"/>
              <a:ea typeface="Times New Roman" panose="02020603050405020304" pitchFamily="18" charset="0"/>
            </a:endParaRPr>
          </a:p>
          <a:p>
            <a:pPr algn="just">
              <a:tabLst>
                <a:tab pos="3429000" algn="ctr"/>
              </a:tabLst>
            </a:pPr>
            <a:r>
              <a:rPr lang="vi-VN" dirty="0">
                <a:effectLst/>
                <a:latin typeface="Times New Roman" panose="02020603050405020304" pitchFamily="18" charset="0"/>
                <a:ea typeface="Times New Roman" panose="02020603050405020304" pitchFamily="18" charset="0"/>
              </a:rPr>
              <a:t>- Phía sau bạn khỉ có gì? ( Phía sau là củ cà rốt)</a:t>
            </a:r>
            <a:endParaRPr lang="en-US" dirty="0">
              <a:effectLst/>
              <a:latin typeface="Times New Roman" panose="02020603050405020304" pitchFamily="18" charset="0"/>
              <a:ea typeface="Times New Roman" panose="02020603050405020304" pitchFamily="18" charset="0"/>
            </a:endParaRPr>
          </a:p>
          <a:p>
            <a:pPr algn="just">
              <a:tabLst>
                <a:tab pos="3429000" algn="ctr"/>
              </a:tabLst>
            </a:pPr>
            <a:r>
              <a:rPr lang="vi-VN" dirty="0">
                <a:effectLst/>
                <a:latin typeface="Times New Roman" panose="02020603050405020304" pitchFamily="18" charset="0"/>
                <a:ea typeface="Times New Roman" panose="02020603050405020304" pitchFamily="18" charset="0"/>
              </a:rPr>
              <a:t>=&gt; Khi cô thay đổi hướng quay của bạn khỉ thì mọi vật xung quanh của bạn cũng thay đổi theo.</a:t>
            </a:r>
            <a:endParaRPr lang="en-US" dirty="0"/>
          </a:p>
        </p:txBody>
      </p:sp>
    </p:spTree>
    <p:extLst>
      <p:ext uri="{BB962C8B-B14F-4D97-AF65-F5344CB8AC3E}">
        <p14:creationId xmlns:p14="http://schemas.microsoft.com/office/powerpoint/2010/main" val="15892667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EF14E-B947-40EC-6350-D00FB2CD1D59}"/>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1B60C952-F801-06CC-2BA3-05DB46994E1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7" name="TextBox 6">
            <a:extLst>
              <a:ext uri="{FF2B5EF4-FFF2-40B4-BE49-F238E27FC236}">
                <a16:creationId xmlns:a16="http://schemas.microsoft.com/office/drawing/2014/main" id="{340389FE-DF16-00A5-C011-86E728B2738A}"/>
              </a:ext>
            </a:extLst>
          </p:cNvPr>
          <p:cNvSpPr txBox="1"/>
          <p:nvPr/>
        </p:nvSpPr>
        <p:spPr>
          <a:xfrm>
            <a:off x="186446" y="0"/>
            <a:ext cx="11819107" cy="7017306"/>
          </a:xfrm>
          <a:prstGeom prst="rect">
            <a:avLst/>
          </a:prstGeom>
          <a:noFill/>
        </p:spPr>
        <p:txBody>
          <a:bodyPr wrap="square" rtlCol="0">
            <a:spAutoFit/>
          </a:bodyPr>
          <a:lstStyle/>
          <a:p>
            <a:pPr algn="just">
              <a:tabLst>
                <a:tab pos="3429000" algn="ctr"/>
              </a:tabLst>
            </a:pPr>
            <a:r>
              <a:rPr lang="vi-VN" sz="2400" b="1" dirty="0">
                <a:effectLst/>
                <a:latin typeface="Times New Roman" panose="02020603050405020304" pitchFamily="18" charset="0"/>
                <a:ea typeface="Times New Roman" panose="02020603050405020304" pitchFamily="18" charset="0"/>
              </a:rPr>
              <a:t>* Liên hệ thực tế:</a:t>
            </a:r>
            <a:endParaRPr lang="en-US" sz="2400" dirty="0">
              <a:effectLst/>
              <a:latin typeface="Times New Roman" panose="02020603050405020304" pitchFamily="18" charset="0"/>
              <a:ea typeface="Times New Roman" panose="02020603050405020304" pitchFamily="18" charset="0"/>
            </a:endParaRPr>
          </a:p>
          <a:p>
            <a:pPr algn="just">
              <a:tabLst>
                <a:tab pos="3429000" algn="ctr"/>
              </a:tabLst>
            </a:pPr>
            <a:r>
              <a:rPr lang="vi-VN" sz="2400" dirty="0">
                <a:effectLst/>
                <a:latin typeface="Times New Roman" panose="02020603050405020304" pitchFamily="18" charset="0"/>
                <a:ea typeface="Times New Roman" panose="02020603050405020304" pitchFamily="18" charset="0"/>
              </a:rPr>
              <a:t>- Cãi mũ ở phía nào của bạn Hào?</a:t>
            </a:r>
            <a:endParaRPr lang="en-US" sz="2400" dirty="0">
              <a:effectLst/>
              <a:latin typeface="Times New Roman" panose="02020603050405020304" pitchFamily="18" charset="0"/>
              <a:ea typeface="Times New Roman" panose="02020603050405020304" pitchFamily="18" charset="0"/>
            </a:endParaRPr>
          </a:p>
          <a:p>
            <a:pPr algn="just">
              <a:tabLst>
                <a:tab pos="3429000" algn="ctr"/>
              </a:tabLst>
            </a:pPr>
            <a:r>
              <a:rPr lang="vi-VN" sz="2400" dirty="0">
                <a:effectLst/>
                <a:latin typeface="Times New Roman" panose="02020603050405020304" pitchFamily="18" charset="0"/>
                <a:ea typeface="Times New Roman" panose="02020603050405020304" pitchFamily="18" charset="0"/>
              </a:rPr>
              <a:t>- Phía dưới bạn có gì nào?</a:t>
            </a:r>
            <a:endParaRPr lang="en-US" sz="2400" dirty="0">
              <a:effectLst/>
              <a:latin typeface="Times New Roman" panose="02020603050405020304" pitchFamily="18" charset="0"/>
              <a:ea typeface="Times New Roman" panose="02020603050405020304" pitchFamily="18" charset="0"/>
            </a:endParaRPr>
          </a:p>
          <a:p>
            <a:pPr algn="just">
              <a:tabLst>
                <a:tab pos="3429000" algn="ctr"/>
              </a:tabLst>
            </a:pPr>
            <a:r>
              <a:rPr lang="vi-VN" sz="2400" dirty="0">
                <a:effectLst/>
                <a:latin typeface="Times New Roman" panose="02020603050405020304" pitchFamily="18" charset="0"/>
                <a:ea typeface="Times New Roman" panose="02020603050405020304" pitchFamily="18" charset="0"/>
              </a:rPr>
              <a:t>- Phía trước bạn có gì nào?</a:t>
            </a:r>
            <a:endParaRPr lang="en-US" sz="2400" dirty="0">
              <a:effectLst/>
              <a:latin typeface="Times New Roman" panose="02020603050405020304" pitchFamily="18" charset="0"/>
              <a:ea typeface="Times New Roman" panose="02020603050405020304" pitchFamily="18" charset="0"/>
            </a:endParaRPr>
          </a:p>
          <a:p>
            <a:pPr algn="just">
              <a:tabLst>
                <a:tab pos="3429000" algn="ctr"/>
              </a:tabLst>
            </a:pPr>
            <a:r>
              <a:rPr lang="vi-VN" sz="2400" dirty="0">
                <a:effectLst/>
                <a:latin typeface="Times New Roman" panose="02020603050405020304" pitchFamily="18" charset="0"/>
                <a:ea typeface="Times New Roman" panose="02020603050405020304" pitchFamily="18" charset="0"/>
              </a:rPr>
              <a:t>-Phía sau bạn có gì nào?</a:t>
            </a:r>
            <a:endParaRPr lang="en-US" sz="2400" dirty="0">
              <a:effectLst/>
              <a:latin typeface="Times New Roman" panose="02020603050405020304" pitchFamily="18" charset="0"/>
              <a:ea typeface="Times New Roman" panose="02020603050405020304" pitchFamily="18" charset="0"/>
            </a:endParaRPr>
          </a:p>
          <a:p>
            <a:pPr algn="just">
              <a:tabLst>
                <a:tab pos="3429000" algn="ctr"/>
              </a:tabLst>
            </a:pPr>
            <a:r>
              <a:rPr lang="vi-VN" sz="2400" dirty="0">
                <a:effectLst/>
                <a:latin typeface="Times New Roman" panose="02020603050405020304" pitchFamily="18" charset="0"/>
                <a:ea typeface="Times New Roman" panose="02020603050405020304" pitchFamily="18" charset="0"/>
              </a:rPr>
              <a:t>=&gt; Phía trước có( bình nước,các bạn, có đồ chơi...), phía sau có (cặp, có tivi,...), phía trên có ( mũ, quạt ...) phía dưới có (dép, sàn nhà...)</a:t>
            </a:r>
            <a:endParaRPr lang="en-US" sz="2400" dirty="0">
              <a:effectLst/>
              <a:latin typeface="Times New Roman" panose="02020603050405020304" pitchFamily="18" charset="0"/>
              <a:ea typeface="Times New Roman" panose="02020603050405020304" pitchFamily="18" charset="0"/>
            </a:endParaRPr>
          </a:p>
          <a:p>
            <a:pPr algn="just">
              <a:tabLst>
                <a:tab pos="3429000" algn="ctr"/>
              </a:tabLst>
            </a:pPr>
            <a:r>
              <a:rPr lang="en-US" sz="2400" b="1" dirty="0">
                <a:effectLst/>
                <a:latin typeface="Times New Roman" panose="02020603050405020304" pitchFamily="18" charset="0"/>
                <a:ea typeface="Times New Roman" panose="02020603050405020304" pitchFamily="18" charset="0"/>
              </a:rPr>
              <a:t>* </a:t>
            </a:r>
            <a:r>
              <a:rPr lang="vi-VN" sz="2400" b="1" dirty="0">
                <a:effectLst/>
                <a:latin typeface="Times New Roman" panose="02020603050405020304" pitchFamily="18" charset="0"/>
                <a:ea typeface="Times New Roman" panose="02020603050405020304" pitchFamily="18" charset="0"/>
              </a:rPr>
              <a:t>Luyện tập:</a:t>
            </a:r>
            <a:endParaRPr lang="en-US" sz="2400" dirty="0">
              <a:effectLst/>
              <a:latin typeface="Times New Roman" panose="02020603050405020304" pitchFamily="18" charset="0"/>
              <a:ea typeface="Times New Roman" panose="02020603050405020304" pitchFamily="18" charset="0"/>
            </a:endParaRPr>
          </a:p>
          <a:p>
            <a:pPr algn="just">
              <a:tabLst>
                <a:tab pos="3429000" algn="ctr"/>
              </a:tabLst>
            </a:pPr>
            <a:r>
              <a:rPr lang="vi-VN" sz="2400" dirty="0">
                <a:effectLst/>
                <a:latin typeface="Times New Roman" panose="02020603050405020304" pitchFamily="18" charset="0"/>
                <a:ea typeface="Times New Roman" panose="02020603050405020304" pitchFamily="18" charset="0"/>
              </a:rPr>
              <a:t>- Bây giờ chúng mình tham gia thử thách với cô nhé, thử thách cô mang tên “Về đúng hướng”</a:t>
            </a:r>
            <a:endParaRPr lang="en-US" sz="2400" dirty="0">
              <a:effectLst/>
              <a:latin typeface="Times New Roman" panose="02020603050405020304" pitchFamily="18" charset="0"/>
              <a:ea typeface="Times New Roman" panose="02020603050405020304" pitchFamily="18" charset="0"/>
            </a:endParaRPr>
          </a:p>
          <a:p>
            <a:pPr algn="just">
              <a:tabLst>
                <a:tab pos="3429000" algn="ctr"/>
              </a:tabLst>
            </a:pPr>
            <a:r>
              <a:rPr lang="vi-VN" sz="2400" dirty="0">
                <a:effectLst/>
                <a:latin typeface="Times New Roman" panose="02020603050405020304" pitchFamily="18" charset="0"/>
                <a:ea typeface="Times New Roman" panose="02020603050405020304" pitchFamily="18" charset="0"/>
              </a:rPr>
              <a:t>- Khi cô nói phía trước các con sẽ chay nhanh về phía trước đối tượng của cô, khi cô nói phía sau các con nhanh chanh chạy về phía sau đối tượng, phía dưới thì các con ngồi xuống, phía trên thì các con nhảy cao lên. </a:t>
            </a:r>
            <a:endParaRPr lang="en-US" sz="2400" dirty="0">
              <a:effectLst/>
              <a:latin typeface="Times New Roman" panose="02020603050405020304" pitchFamily="18" charset="0"/>
              <a:ea typeface="Times New Roman" panose="02020603050405020304" pitchFamily="18" charset="0"/>
            </a:endParaRPr>
          </a:p>
          <a:p>
            <a:pPr algn="just">
              <a:tabLst>
                <a:tab pos="3429000" algn="ctr"/>
              </a:tabLst>
            </a:pPr>
            <a:r>
              <a:rPr lang="vi-VN" sz="2400" b="1" dirty="0">
                <a:effectLst/>
                <a:latin typeface="Times New Roman" panose="02020603050405020304" pitchFamily="18" charset="0"/>
                <a:ea typeface="Times New Roman" panose="02020603050405020304" pitchFamily="18" charset="0"/>
              </a:rPr>
              <a:t>* Trò chơi</a:t>
            </a:r>
            <a:r>
              <a:rPr lang="vi-VN" sz="2400" dirty="0">
                <a:effectLst/>
                <a:latin typeface="Times New Roman" panose="02020603050405020304" pitchFamily="18" charset="0"/>
                <a:ea typeface="Times New Roman" panose="02020603050405020304" pitchFamily="18" charset="0"/>
              </a:rPr>
              <a:t>: “Bé thông minh”</a:t>
            </a:r>
            <a:endParaRPr lang="en-US" sz="2400" dirty="0">
              <a:effectLst/>
              <a:latin typeface="Times New Roman" panose="02020603050405020304" pitchFamily="18" charset="0"/>
              <a:ea typeface="Times New Roman" panose="02020603050405020304" pitchFamily="18" charset="0"/>
            </a:endParaRPr>
          </a:p>
          <a:p>
            <a:pPr algn="just">
              <a:tabLst>
                <a:tab pos="3429000" algn="ctr"/>
              </a:tabLst>
            </a:pPr>
            <a:r>
              <a:rPr lang="vi-VN" sz="2400" dirty="0">
                <a:effectLst/>
                <a:latin typeface="Times New Roman" panose="02020603050405020304" pitchFamily="18" charset="0"/>
                <a:ea typeface="Times New Roman" panose="02020603050405020304" pitchFamily="18" charset="0"/>
              </a:rPr>
              <a:t>+ Cách chơi: Cô chia lớp thành 4 đội lần  lượt 1-4, Đội số 1và số 2 sẽ thi với nhau, đội số 3 sẽ thi vói đội số 4.Nhiệm vụ của các đội là đứng đối diện nhau và. Lượt 1 đội số 1 và đội số 3 chơi trước, đội số 2 và số 4 sẽ là đối tượng. Khi có hiệu lệnh của cô các đội chơi sẽ thực hiện chọn đúng hướng cô yêu cầu.</a:t>
            </a:r>
            <a:endParaRPr lang="en-US" sz="2400" dirty="0">
              <a:effectLst/>
              <a:latin typeface="Times New Roman" panose="02020603050405020304" pitchFamily="18" charset="0"/>
              <a:ea typeface="Times New Roman" panose="02020603050405020304" pitchFamily="18" charset="0"/>
            </a:endParaRPr>
          </a:p>
          <a:p>
            <a:pPr algn="just">
              <a:tabLst>
                <a:tab pos="3429000" algn="ctr"/>
              </a:tabLst>
            </a:pPr>
            <a:r>
              <a:rPr lang="vi-VN" sz="2400" dirty="0">
                <a:effectLst/>
                <a:latin typeface="Times New Roman" panose="02020603050405020304" pitchFamily="18" charset="0"/>
                <a:ea typeface="Times New Roman" panose="02020603050405020304" pitchFamily="18" charset="0"/>
              </a:rPr>
              <a:t>+ Luật chơi: Đội nào có số thành viên xác định vị trí đúng nhiều hơn thì đội đó thắng.</a:t>
            </a:r>
            <a:endParaRPr lang="en-US" sz="24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33333082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624121-8015-07B7-09D5-DDBBBFFE8950}"/>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547F7AFA-9802-AD0D-9491-8D508F88B80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7549" y="0"/>
            <a:ext cx="12191999" cy="6979298"/>
          </a:xfrm>
        </p:spPr>
      </p:pic>
      <p:sp>
        <p:nvSpPr>
          <p:cNvPr id="3" name="TextBox 2">
            <a:extLst>
              <a:ext uri="{FF2B5EF4-FFF2-40B4-BE49-F238E27FC236}">
                <a16:creationId xmlns:a16="http://schemas.microsoft.com/office/drawing/2014/main" id="{952231C5-F044-9CF5-A071-195736393A81}"/>
              </a:ext>
            </a:extLst>
          </p:cNvPr>
          <p:cNvSpPr txBox="1"/>
          <p:nvPr/>
        </p:nvSpPr>
        <p:spPr>
          <a:xfrm>
            <a:off x="3443592" y="1974715"/>
            <a:ext cx="4951378" cy="1354217"/>
          </a:xfrm>
          <a:prstGeom prst="rect">
            <a:avLst/>
          </a:prstGeom>
          <a:noFill/>
        </p:spPr>
        <p:txBody>
          <a:bodyPr wrap="square" rtlCol="0">
            <a:spAutoFit/>
          </a:bodyPr>
          <a:lstStyle/>
          <a:p>
            <a:pPr algn="just">
              <a:tabLst>
                <a:tab pos="3429000" algn="ctr"/>
              </a:tabLst>
            </a:pPr>
            <a:r>
              <a:rPr lang="vi-VN" sz="3200" b="1" dirty="0">
                <a:effectLst/>
                <a:latin typeface="Times New Roman" panose="02020603050405020304" pitchFamily="18" charset="0"/>
                <a:ea typeface="Times New Roman" panose="02020603050405020304" pitchFamily="18" charset="0"/>
              </a:rPr>
              <a:t>c.Kết thúc hoạt động:</a:t>
            </a:r>
            <a:endParaRPr lang="en-US" sz="3200" dirty="0">
              <a:effectLst/>
              <a:latin typeface="Times New Roman" panose="02020603050405020304" pitchFamily="18" charset="0"/>
              <a:ea typeface="Times New Roman" panose="02020603050405020304" pitchFamily="18" charset="0"/>
            </a:endParaRPr>
          </a:p>
          <a:p>
            <a:pPr algn="just">
              <a:tabLst>
                <a:tab pos="3429000" algn="ctr"/>
              </a:tabLst>
            </a:pPr>
            <a:r>
              <a:rPr lang="vi-VN" sz="3200" dirty="0">
                <a:effectLst/>
                <a:latin typeface="Times New Roman" panose="02020603050405020304" pitchFamily="18" charset="0"/>
                <a:ea typeface="Times New Roman" panose="02020603050405020304" pitchFamily="18" charset="0"/>
              </a:rPr>
              <a:t>- vận động “wellerman”</a:t>
            </a:r>
            <a:endParaRPr lang="en-US" sz="32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4007631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TotalTime>
  <Words>957</Words>
  <Application>Microsoft Office PowerPoint</Application>
  <PresentationFormat>Widescreen</PresentationFormat>
  <Paragraphs>64</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dc:creator>
  <cp:lastModifiedBy>PC</cp:lastModifiedBy>
  <cp:revision>3</cp:revision>
  <dcterms:created xsi:type="dcterms:W3CDTF">2023-10-14T13:53:53Z</dcterms:created>
  <dcterms:modified xsi:type="dcterms:W3CDTF">2024-11-05T14:03:15Z</dcterms:modified>
</cp:coreProperties>
</file>