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1"/>
  </p:notesMasterIdLst>
  <p:sldIdLst>
    <p:sldId id="300" r:id="rId2"/>
    <p:sldId id="299" r:id="rId3"/>
    <p:sldId id="297" r:id="rId4"/>
    <p:sldId id="301" r:id="rId5"/>
    <p:sldId id="281" r:id="rId6"/>
    <p:sldId id="282" r:id="rId7"/>
    <p:sldId id="295" r:id="rId8"/>
    <p:sldId id="285" r:id="rId9"/>
    <p:sldId id="292" r:id="rId10"/>
    <p:sldId id="294" r:id="rId11"/>
    <p:sldId id="293" r:id="rId12"/>
    <p:sldId id="276" r:id="rId13"/>
    <p:sldId id="302" r:id="rId14"/>
    <p:sldId id="277" r:id="rId15"/>
    <p:sldId id="288" r:id="rId16"/>
    <p:sldId id="270" r:id="rId17"/>
    <p:sldId id="303" r:id="rId18"/>
    <p:sldId id="263" r:id="rId19"/>
    <p:sldId id="304" r:id="rId20"/>
    <p:sldId id="289" r:id="rId21"/>
    <p:sldId id="305" r:id="rId22"/>
    <p:sldId id="296" r:id="rId23"/>
    <p:sldId id="306" r:id="rId24"/>
    <p:sldId id="291" r:id="rId25"/>
    <p:sldId id="273" r:id="rId26"/>
    <p:sldId id="279" r:id="rId27"/>
    <p:sldId id="298" r:id="rId28"/>
    <p:sldId id="307" r:id="rId29"/>
    <p:sldId id="266" r:id="rId30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guyen" initials="N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28" autoAdjust="0"/>
    <p:restoredTop sz="92816" autoAdjust="0"/>
  </p:normalViewPr>
  <p:slideViewPr>
    <p:cSldViewPr>
      <p:cViewPr>
        <p:scale>
          <a:sx n="50" d="100"/>
          <a:sy n="50" d="100"/>
        </p:scale>
        <p:origin x="-2016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BD688D9-FA35-4CD8-9A1A-71E3AC9F059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09969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688D9-FA35-4CD8-9A1A-71E3AC9F059D}" type="slidenum">
              <a:rPr lang="vi-VN" smtClean="0"/>
              <a:pPr>
                <a:defRPr/>
              </a:pPr>
              <a:t>5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D95C16C-5E63-478A-983E-18CE352CCB37}" type="slidenum">
              <a:rPr lang="vi-VN" smtClean="0">
                <a:latin typeface="Arial" charset="0"/>
              </a:rPr>
              <a:pPr eaLnBrk="1" hangingPunct="1"/>
              <a:t>29</a:t>
            </a:fld>
            <a:endParaRPr lang="vi-VN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324B-E7DC-49A6-8F12-B02C077D4E0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832873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5B59-52B1-4800-8426-A39E0712D9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0472086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71373-8B15-431E-8400-1B2F36ADB52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6611615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6211-8A97-464A-B93E-7100F6A7DA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8438734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528D-10F3-4CBE-BE30-A4A069C6DB7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8602987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C47A-9298-43F0-9B4E-2DD0519E288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8630370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D990-E7BA-4CA9-82B6-9F4B5A1F2D6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134194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2ED2D-9B96-4394-A71B-18778447FB0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5418711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0F070-7CBE-47FE-8410-3DD81C2499A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59666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67DC-9CD3-48A8-97C3-09991AE6DA8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8518076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8A03-EBC1-4D47-9C8F-52FB85578B3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8850236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2722A6-0D3D-4E2C-B6CD-1E2E7F76CDF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6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7.mp3" TargetMode="Externa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1.gif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0.gif"/><Relationship Id="rId7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8.png"/><Relationship Id="rId5" Type="http://schemas.openxmlformats.org/officeDocument/2006/relationships/image" Target="../media/image7.gif"/><Relationship Id="rId10" Type="http://schemas.openxmlformats.org/officeDocument/2006/relationships/image" Target="../media/image17.png"/><Relationship Id="rId4" Type="http://schemas.openxmlformats.org/officeDocument/2006/relationships/hyperlink" Target="../../Luan/PW%20HAI%20PHONG/5%20-%20The%20gioi%20quanh%20be%20-CHUAN/CACFILE/chua%20dung.wav" TargetMode="External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gif"/><Relationship Id="rId7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20.jpeg"/><Relationship Id="rId5" Type="http://schemas.openxmlformats.org/officeDocument/2006/relationships/image" Target="../media/image7.gif"/><Relationship Id="rId10" Type="http://schemas.openxmlformats.org/officeDocument/2006/relationships/image" Target="../media/image18.png"/><Relationship Id="rId4" Type="http://schemas.openxmlformats.org/officeDocument/2006/relationships/hyperlink" Target="../../Luan/PW%20HAI%20PHONG/5%20-%20The%20gioi%20quanh%20be%20-CHUAN/CACFILE/chua%20dung.wav" TargetMode="External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34.png"/><Relationship Id="rId7" Type="http://schemas.openxmlformats.org/officeDocument/2006/relationships/image" Target="../media/image7.gif"/><Relationship Id="rId12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Luan/PW%20HAI%20PHONG/5%20-%20The%20gioi%20quanh%20be%20-CHUAN/CACFILE/chua%20dung.wav" TargetMode="External"/><Relationship Id="rId11" Type="http://schemas.openxmlformats.org/officeDocument/2006/relationships/image" Target="../media/image41.png"/><Relationship Id="rId5" Type="http://schemas.openxmlformats.org/officeDocument/2006/relationships/image" Target="../media/image8.gif"/><Relationship Id="rId10" Type="http://schemas.openxmlformats.org/officeDocument/2006/relationships/image" Target="../media/image40.png"/><Relationship Id="rId4" Type="http://schemas.openxmlformats.org/officeDocument/2006/relationships/image" Target="../media/image10.gif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istrator\Downloads\ChauYeuBa-XuanMai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hyperlink" Target="../../Luan/PW%20HAI%20PHONG/5%20-%20The%20gioi%20quanh%20be%20-CHUAN/CACFILE/chua%20dung.wav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8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10.gif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24.gif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24.gif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Administrator\Downloads\MOT%20BO%20HOA%20TUOI%20THAM.mp4" TargetMode="Externa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istrator\Downloads\Ca%20Nha%20Thuong%20Nhau%20-%20Various%20Artists.mp3" TargetMode="Externa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wnloads\KissTheRain%2011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gif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1.mp3" TargetMode="Externa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../../Luan/PW%20HAI%20PHONG/5%20-%20The%20gioi%20quanh%20be%20-CHUAN/CACFILE/chua%20dung.wav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6.png"/><Relationship Id="rId9" Type="http://schemas.openxmlformats.org/officeDocument/2006/relationships/image" Target="../media/image10.gif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5.png"/><Relationship Id="rId7" Type="http://schemas.openxmlformats.org/officeDocument/2006/relationships/image" Target="../media/image8.gif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wnloads\KissTheRain%201.2.mp3" TargetMode="Externa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../../Luan/PW%20HAI%20PHONG/5%20-%20The%20gioi%20quanh%20be%20-CHUAN/CACFILE/chua%20dung.wav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0.gif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3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4.mp3" TargetMode="External"/><Relationship Id="rId6" Type="http://schemas.openxmlformats.org/officeDocument/2006/relationships/image" Target="../media/image21.gif"/><Relationship Id="rId5" Type="http://schemas.openxmlformats.org/officeDocument/2006/relationships/image" Target="../media/image7.gif"/><Relationship Id="rId4" Type="http://schemas.openxmlformats.org/officeDocument/2006/relationships/hyperlink" Target="../../Luan/PW%20HAI%20PHONG/5%20-%20The%20gioi%20quanh%20be%20-CHUAN/CACFILE/chua%20dung.wa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5.mp3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Kết quả hình ảnh cho khung hình nền ngộ nghĩ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Kết quả hình ảnh cho khung hình nền ngộ nghĩ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Kết quả hình ảnh cho khung hình nền ngộ nghĩ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8" name="Picture 8" descr="Kết quả hình ảnh cho khung hình nền ngộ nghĩnh độ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143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Chào mừng các cô giáo tới lớp học vui nhộn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43000" y="2209800"/>
            <a:ext cx="7467600" cy="3124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Hoạt động: Làm quen với văn học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Truyện: Một bó hoa tươi thắm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Lớp: 4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5 Tuổi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Giáo viên thực hiện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Trần Thị Ngọc Hạnh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tranh truyen mot bo hoa tuoi th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 rot="815284">
            <a:off x="3373567" y="3066476"/>
            <a:ext cx="1630719" cy="1477993"/>
            <a:chOff x="3200400" y="2971800"/>
            <a:chExt cx="2438400" cy="2551812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3200400" y="2971800"/>
              <a:ext cx="2438400" cy="2151063"/>
              <a:chOff x="1968" y="1296"/>
              <a:chExt cx="1829" cy="2256"/>
            </a:xfrm>
          </p:grpSpPr>
          <p:pic>
            <p:nvPicPr>
              <p:cNvPr id="6" name="Picture 25" descr="hoahong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6" descr="hoahong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27" descr="hoahong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8" descr="hoahong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Picture 31" descr="!dk8_1la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525" y="3797999"/>
              <a:ext cx="1712914" cy="17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issTheRain 1.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4953000"/>
            <a:ext cx="381000" cy="381000"/>
          </a:xfrm>
          <a:prstGeom prst="rect">
            <a:avLst/>
          </a:prstGeom>
        </p:spPr>
      </p:pic>
      <p:pic>
        <p:nvPicPr>
          <p:cNvPr id="11" name="Picture 4" descr="Us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724400" y="0"/>
            <a:ext cx="4419600" cy="7086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KissTheRain 1.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" y="6172200"/>
            <a:ext cx="304800" cy="304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9690664">
            <a:off x="5030929" y="2852642"/>
            <a:ext cx="1127180" cy="1483989"/>
            <a:chOff x="3200400" y="2971800"/>
            <a:chExt cx="2438400" cy="2551812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200400" y="2971800"/>
              <a:ext cx="2438400" cy="2151063"/>
              <a:chOff x="1968" y="1296"/>
              <a:chExt cx="1829" cy="2256"/>
            </a:xfrm>
          </p:grpSpPr>
          <p:pic>
            <p:nvPicPr>
              <p:cNvPr id="9" name="Picture 25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6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7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8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31" descr="!dk8_1la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525" y="3797999"/>
              <a:ext cx="1712914" cy="17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khung nen độ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828800" y="2590800"/>
            <a:ext cx="5486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Trích dẫn và  đàm thoại</a:t>
            </a:r>
            <a:endParaRPr lang="en-US" sz="4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Kết quả hình ảnh cho khung hinh nề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2590800"/>
            <a:ext cx="7772400" cy="1362075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Câu chuyện có tên là gì?</a:t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latin typeface="Times New Roman" pitchFamily="18" charset="0"/>
                <a:cs typeface="Times New Roman" pitchFamily="18" charset="0"/>
              </a:rPr>
              <a:t>Do ai sưu tầm?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0636" y="5103674"/>
            <a:ext cx="83231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Một bó hoa tươi thắm</a:t>
            </a:r>
          </a:p>
          <a:p>
            <a:pPr algn="ctr"/>
            <a:r>
              <a:rPr lang="en-US" sz="5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Sưu tầm: Phạm Mai Chi</a:t>
            </a:r>
            <a:endParaRPr lang="en-US" sz="5400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A6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67" name="Picture 18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81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8" descr="UY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-38100" y="4000500"/>
            <a:ext cx="2895600" cy="28194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18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259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8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77000" y="-76200"/>
            <a:ext cx="2590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6800" y="2667000"/>
            <a:ext cx="708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 câu chuyện có những ai?</a:t>
            </a:r>
            <a:endParaRPr lang="vi-VN" sz="4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User"/>
          <p:cNvPicPr>
            <a:picLocks noChangeAspect="1" noChangeArrowheads="1" noCrop="1"/>
          </p:cNvPicPr>
          <p:nvPr/>
        </p:nvPicPr>
        <p:blipFill>
          <a:blip r:embed="rId3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048000" y="4114800"/>
            <a:ext cx="2743200" cy="2743200"/>
          </a:xfrm>
          <a:prstGeom prst="rect">
            <a:avLst/>
          </a:prstGeom>
          <a:noFill/>
        </p:spPr>
      </p:pic>
      <p:pic>
        <p:nvPicPr>
          <p:cNvPr id="15" name="Picture 14" descr="Picture4.gif"/>
          <p:cNvPicPr>
            <a:picLocks noChangeAspect="1"/>
          </p:cNvPicPr>
          <p:nvPr/>
        </p:nvPicPr>
        <p:blipFill>
          <a:blip r:embed="rId4" cstate="print"/>
          <a:srcRect l="28704" t="42253" r="46296" b="12676"/>
          <a:stretch>
            <a:fillRect/>
          </a:stretch>
        </p:blipFill>
        <p:spPr>
          <a:xfrm>
            <a:off x="1828800" y="1981200"/>
            <a:ext cx="1828800" cy="2091267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Picture1.gif"/>
          <p:cNvPicPr>
            <a:picLocks noChangeAspect="1"/>
          </p:cNvPicPr>
          <p:nvPr/>
        </p:nvPicPr>
        <p:blipFill>
          <a:blip r:embed="rId5" cstate="print"/>
          <a:srcRect l="53334" t="27778" r="20000" b="40000"/>
          <a:stretch>
            <a:fillRect/>
          </a:stretch>
        </p:blipFill>
        <p:spPr>
          <a:xfrm>
            <a:off x="3733800" y="1962150"/>
            <a:ext cx="1905000" cy="2133600"/>
          </a:xfrm>
          <a:prstGeom prst="rect">
            <a:avLst/>
          </a:prstGeom>
        </p:spPr>
      </p:pic>
      <p:pic>
        <p:nvPicPr>
          <p:cNvPr id="18" name="Picture 17" descr="Picture3.gif"/>
          <p:cNvPicPr>
            <a:picLocks noChangeAspect="1"/>
          </p:cNvPicPr>
          <p:nvPr/>
        </p:nvPicPr>
        <p:blipFill>
          <a:blip r:embed="rId6" cstate="print"/>
          <a:srcRect l="11111" t="33333" r="50926" b="16667"/>
          <a:stretch>
            <a:fillRect/>
          </a:stretch>
        </p:blipFill>
        <p:spPr>
          <a:xfrm>
            <a:off x="5657850" y="1962150"/>
            <a:ext cx="2209800" cy="20574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sun14[1]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99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3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4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3352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5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6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7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8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9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0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1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 flipH="1">
            <a:off x="4953000" y="4124325"/>
            <a:ext cx="2209800" cy="2733675"/>
            <a:chOff x="685800" y="4124325"/>
            <a:chExt cx="2286000" cy="2733675"/>
          </a:xfrm>
        </p:grpSpPr>
        <p:pic>
          <p:nvPicPr>
            <p:cNvPr id="13333" name="Picture 3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124325"/>
              <a:ext cx="2211388" cy="273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3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889625"/>
              <a:ext cx="2286000" cy="95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1905000" y="3890963"/>
            <a:ext cx="2414588" cy="2967037"/>
            <a:chOff x="3505200" y="3890963"/>
            <a:chExt cx="2414588" cy="2967037"/>
          </a:xfrm>
        </p:grpSpPr>
        <p:pic>
          <p:nvPicPr>
            <p:cNvPr id="13332" name="Picture 2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890963"/>
              <a:ext cx="2414588" cy="296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3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5846763"/>
              <a:ext cx="2362200" cy="101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" y="1103313"/>
            <a:ext cx="8585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 đường </a:t>
            </a:r>
            <a:r>
              <a:rPr lang="en-US" sz="36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 đến bệnh viện, </a:t>
            </a:r>
            <a:r>
              <a:rPr lang="en-US" sz="36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Voi Con đã gặp ai </a:t>
            </a:r>
            <a:r>
              <a:rPr lang="en-US" sz="36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 Dê đang làm gì?</a:t>
            </a:r>
            <a:endParaRPr lang="vi-VN" sz="3600" b="1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sun14[1]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99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3352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066800" y="3505200"/>
            <a:ext cx="2492375" cy="3048000"/>
            <a:chOff x="4038600" y="3810000"/>
            <a:chExt cx="2492375" cy="3048000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810000"/>
              <a:ext cx="2492375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2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495800"/>
              <a:ext cx="573088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2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5846763"/>
              <a:ext cx="2481263" cy="101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15783" y="1316038"/>
            <a:ext cx="7463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Voi con đã làm gì để giúp đỡ bác Dê?</a:t>
            </a:r>
            <a:endParaRPr lang="vi-VN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5" descr="voi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24" t="6250" r="22813" b="6250"/>
          <a:stretch>
            <a:fillRect/>
          </a:stretch>
        </p:blipFill>
        <p:spPr bwMode="auto">
          <a:xfrm>
            <a:off x="3124200" y="4038600"/>
            <a:ext cx="2286000" cy="2819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4384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 qua vườn hoa bạn Voi đã gặp ai? Bạn Chó Vàng đang làm gì?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211388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sun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228600"/>
            <a:ext cx="1524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4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4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6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0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2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3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4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6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27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3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28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9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30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31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10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32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8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33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6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34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172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35" descr="an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816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36" descr="an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37" descr="an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38" descr="an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39" descr="an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4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3400"/>
            <a:ext cx="8382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4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358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4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1682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Picture 4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0">
        <p:circle/>
      </p:transition>
    </mc:Choice>
    <mc:Fallback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khung nê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ết quả hình ảnh cho khung nê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Kết quả hình ảnh cho khung nê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Kết quả hình ảnh cho khung 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43000" y="2819400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 Voi đã </a:t>
            </a:r>
            <a: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 gì để </a:t>
            </a:r>
            <a:r>
              <a:rPr lang="vi-VN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vi-VN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bạn Chó Vàng?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Kết quả hình ảnh cho khung nen độ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Hoạt động1: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622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Trẻ biểu diễn bài hát </a:t>
            </a:r>
          </a:p>
          <a:p>
            <a:pPr algn="ctr"/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“Cháu yêu bà” </a:t>
            </a:r>
            <a:endParaRPr lang="en-US" sz="5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ChauYeuBa-XuanMa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124200" y="5410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301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4038600" y="3048000"/>
            <a:ext cx="993775" cy="609600"/>
            <a:chOff x="4038600" y="3048000"/>
            <a:chExt cx="993775" cy="609600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048000"/>
              <a:ext cx="4572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925" y="3048000"/>
              <a:ext cx="2984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1762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81600"/>
            <a:ext cx="2133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5410200" y="4495800"/>
            <a:ext cx="465138" cy="914400"/>
            <a:chOff x="5410200" y="4419600"/>
            <a:chExt cx="465138" cy="914400"/>
          </a:xfrm>
        </p:grpSpPr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419600"/>
              <a:ext cx="4651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648200"/>
              <a:ext cx="2286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400"/>
            <a:ext cx="188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004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sun14[1]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04800"/>
            <a:ext cx="1143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daisi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daisi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daisi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33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daisi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daisi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roses_swaying_back_an_a_mc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 descr="roses_swaying_back_an_a_mc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983783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ết quả hình ảnh cho khung 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0" y="2514600"/>
            <a:ext cx="7086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Để cảm ơn bạn Voi, Chó vàng đã làm gì?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tranh truyen mot bo hoa tuoi th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 rot="815284">
            <a:off x="3444342" y="2940604"/>
            <a:ext cx="1219200" cy="1573213"/>
            <a:chOff x="3200400" y="2971800"/>
            <a:chExt cx="2438400" cy="2716213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200400" y="2971800"/>
              <a:ext cx="2438400" cy="2151063"/>
              <a:chOff x="1968" y="1296"/>
              <a:chExt cx="1829" cy="2256"/>
            </a:xfrm>
          </p:grpSpPr>
          <p:pic>
            <p:nvPicPr>
              <p:cNvPr id="9" name="Picture 25" descr="hoahong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6" descr="hoahong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7" descr="hoahong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8" descr="hoahong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31" descr="!dk8_1la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962400"/>
              <a:ext cx="1712913" cy="17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4" descr="Us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953000" y="0"/>
            <a:ext cx="4419600" cy="70866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8" descr="Kết quả hình ảnh cho khung 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447800" y="251460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Voi con đã mang bó hoa đi đâu?</a:t>
            </a:r>
            <a:endParaRPr lang="vi-VN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0"/>
            <a:ext cx="30480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06850"/>
            <a:ext cx="381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457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343400"/>
            <a:ext cx="2889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79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62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457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hoahon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14143">
            <a:off x="6019800" y="26670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hoahon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1746">
            <a:off x="6019800" y="25146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40722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0"/>
            <a:ext cx="30480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06850"/>
            <a:ext cx="381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457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343400"/>
            <a:ext cx="2889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79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62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457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hoahon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14143">
            <a:off x="6019800" y="26670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hoahon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1746">
            <a:off x="6019800" y="25146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5534561"/>
            <a:ext cx="739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bó hoa của bạn Voi bà cảm thấy thế nào?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5F5A9"/>
              </a:gs>
              <a:gs pos="100000">
                <a:srgbClr val="9900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-4763" y="1981200"/>
            <a:ext cx="9153526" cy="170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.VnTime"/>
            </a:endParaRPr>
          </a:p>
        </p:txBody>
      </p:sp>
      <p:pic>
        <p:nvPicPr>
          <p:cNvPr id="21508" name="Picture 18" descr="UYG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0"/>
            <a:ext cx="2590800" cy="24384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18" descr="U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8" descr="U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6200" y="43434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8" descr="U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29400" y="762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1" descr="avatar_other_0045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4953000"/>
            <a:ext cx="1600200" cy="19050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3" name="Picture 12" descr="avatar_other_004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530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3" descr="avatar_other_004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9530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khung 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ết quả hình ảnh cho khung 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Kết quả hình ảnh cho khung 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Kết quả hình ảnh cho khung 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Kết quả hình ảnh cho khung n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" name="MOT BO HOA TUOI THA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0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khung nen độ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Ca Nha Thuong Nhau - Various Artis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95800" y="5791200"/>
            <a:ext cx="1066800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2438400"/>
            <a:ext cx="77486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Cho trẻ hát bài hát “ Cả nhà thương nhau”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57256" y="-780256"/>
            <a:ext cx="11064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1844" y="4744244"/>
            <a:ext cx="13319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24600" y="5508625"/>
            <a:ext cx="28194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1524000" y="1676400"/>
            <a:ext cx="662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1592263" y="4594225"/>
            <a:ext cx="6705600" cy="11430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6014"/>
              </a:avLst>
            </a:prstTxWarp>
          </a:bodyPr>
          <a:lstStyle/>
          <a:p>
            <a:pPr algn="ctr"/>
            <a:r>
              <a:rPr lang="vi-VN" sz="3600" kern="10">
                <a:latin typeface="Times New Roman" pitchFamily="18" charset="0"/>
                <a:ea typeface="Tahoma"/>
                <a:cs typeface="Times New Roman" pitchFamily="18" charset="0"/>
              </a:rPr>
              <a:t>Chúc các </a:t>
            </a:r>
            <a:r>
              <a:rPr lang="en-US" sz="3600" kern="10" smtClean="0">
                <a:latin typeface="Times New Roman" pitchFamily="18" charset="0"/>
                <a:ea typeface="Tahoma"/>
                <a:cs typeface="Times New Roman" pitchFamily="18" charset="0"/>
              </a:rPr>
              <a:t>bé chăm ngoan học giỏi</a:t>
            </a:r>
            <a:endParaRPr lang="en-US" sz="3600" kern="10">
              <a:latin typeface="Tahoma"/>
              <a:ea typeface="Tahoma"/>
              <a:cs typeface="Tahoma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24000" y="2667000"/>
            <a:ext cx="6400800" cy="1752600"/>
          </a:xfrm>
        </p:spPr>
        <p:txBody>
          <a:bodyPr/>
          <a:lstStyle/>
          <a:p>
            <a:r>
              <a:rPr lang="en-US" sz="4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Kính chúc các cô khỏe mạnh, hạnh phúc, thành đạt</a:t>
            </a:r>
            <a:endParaRPr lang="en-US" sz="4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khung hinh d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71600" y="2438400"/>
            <a:ext cx="6781800" cy="2286000"/>
          </a:xfrm>
        </p:spPr>
        <p:txBody>
          <a:bodyPr/>
          <a:lstStyle/>
          <a:p>
            <a:r>
              <a:rPr lang="en-US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Kể lần1: Kể diễn cảm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issTheRain 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91200" y="5181600"/>
            <a:ext cx="762000" cy="6858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1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khung hinh d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24050" y="2476500"/>
            <a:ext cx="518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Kể lần 2: </a:t>
            </a:r>
          </a:p>
          <a:p>
            <a:r>
              <a:rPr lang="en-US" sz="4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Kể chuyện với tranh</a:t>
            </a:r>
            <a:endParaRPr lang="en-US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5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10300"/>
            <a:ext cx="1246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6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7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9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906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2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3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4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5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19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7" descr="sun14[1]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838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8" descr="an2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User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2590800"/>
            <a:ext cx="3657600" cy="3657600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5867400" y="5105400"/>
            <a:ext cx="3276601" cy="2183820"/>
            <a:chOff x="5867400" y="5105400"/>
            <a:chExt cx="3276601" cy="2183820"/>
          </a:xfrm>
        </p:grpSpPr>
        <p:pic>
          <p:nvPicPr>
            <p:cNvPr id="23554" name="Picture 2" descr="Kết quả hình ảnh cho vẽ ngôi nhà của em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867401" y="5105400"/>
              <a:ext cx="3276600" cy="2183820"/>
            </a:xfrm>
            <a:prstGeom prst="rect">
              <a:avLst/>
            </a:prstGeom>
            <a:noFill/>
          </p:spPr>
        </p:pic>
        <p:pic>
          <p:nvPicPr>
            <p:cNvPr id="19" name="Picture 18" descr="Picture5.gif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67400" y="6019800"/>
              <a:ext cx="1295400" cy="1219200"/>
            </a:xfrm>
            <a:prstGeom prst="rect">
              <a:avLst/>
            </a:prstGeom>
          </p:spPr>
        </p:pic>
      </p:grpSp>
      <p:pic>
        <p:nvPicPr>
          <p:cNvPr id="23" name="KissTheRain 1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1981200" y="6515100"/>
            <a:ext cx="914400" cy="685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C 0.02778 0.04027 0.05573 0.08055 0.09826 0.09027 C 0.1408 0.1 0.2118 0.06018 0.25486 0.0581 C 0.29791 0.05601 0.34566 0.07314 0.35642 0.07754 C 0.36719 0.08194 0.32014 0.08379 0.31927 0.08379 C 0.3184 0.08379 0.33489 0.08055 0.35156 0.07754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sun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99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4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3352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5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6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7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8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9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0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1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447800" y="3048000"/>
            <a:ext cx="2414588" cy="3373437"/>
            <a:chOff x="2133600" y="3276600"/>
            <a:chExt cx="2414588" cy="2992437"/>
          </a:xfrm>
        </p:grpSpPr>
        <p:pic>
          <p:nvPicPr>
            <p:cNvPr id="5140" name="Picture 2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276600"/>
              <a:ext cx="2414588" cy="296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3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257800"/>
              <a:ext cx="2362200" cy="101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4" descr="User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096000" y="3733800"/>
            <a:ext cx="2590800" cy="3352800"/>
          </a:xfrm>
          <a:prstGeom prst="rect">
            <a:avLst/>
          </a:prstGeom>
          <a:noFill/>
        </p:spPr>
      </p:pic>
      <p:pic>
        <p:nvPicPr>
          <p:cNvPr id="26" name="KissTheRain 1.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839200" y="3505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3.33333E-6 -0.03148 -0.05243 -0.05556 -0.11407 -0.05556 C -0.17848 -0.05556 -0.22917 -0.03148 -0.22917 2.22222E-6 C -0.22917 0.03125 -0.2816 0.05555 -0.34601 0.05555 C -0.40764 0.05555 -0.45834 0.03125 -0.45834 2.22222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voi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24" t="6250" r="22813" b="6250"/>
          <a:stretch>
            <a:fillRect/>
          </a:stretch>
        </p:blipFill>
        <p:spPr bwMode="auto">
          <a:xfrm>
            <a:off x="1447800" y="3962400"/>
            <a:ext cx="2125663" cy="2362200"/>
          </a:xfrm>
          <a:prstGeom prst="rect">
            <a:avLst/>
          </a:prstGeom>
          <a:noFill/>
        </p:spPr>
      </p:pic>
      <p:pic>
        <p:nvPicPr>
          <p:cNvPr id="6" name="KissTheRain 1.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H="1">
            <a:off x="457200" y="6248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3889 0.03264 0.07813 0.06574 0.1573 0.0544 C 0.23664 0.04352 0.39861 -0.01805 0.47518 -0.06551 C 0.55174 -0.11273 0.58403 -0.17083 0.61667 -0.2284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33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Picture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4" descr="Us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1371600"/>
            <a:ext cx="2819400" cy="2667000"/>
          </a:xfrm>
          <a:prstGeom prst="rect">
            <a:avLst/>
          </a:prstGeom>
          <a:noFill/>
        </p:spPr>
      </p:pic>
      <p:pic>
        <p:nvPicPr>
          <p:cNvPr id="11" name="KissTheRain 1.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048000" y="5715000"/>
            <a:ext cx="304800" cy="304800"/>
          </a:xfrm>
          <a:prstGeom prst="rect">
            <a:avLst/>
          </a:prstGeom>
        </p:spPr>
      </p:pic>
      <p:pic>
        <p:nvPicPr>
          <p:cNvPr id="12" name="KissTheRain 1.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971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4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0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13889 C 0.04601 0.19676 0.06302 0.25487 0.08907 0.26899 C 0.11528 0.28334 0.15851 0.22547 0.18525 0.22246 C 0.21146 0.21945 0.2408 0.24445 0.2474 0.2507 C 0.25417 0.25695 0.225 0.25973 0.22448 0.25973 C 0.22414 0.25973 0.2342 0.25487 0.24445 0.2507 " pathEditMode="relative" rAng="0" ptsTypes="aaaa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KissTheRain 1.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764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232</Words>
  <Application>Microsoft Office PowerPoint</Application>
  <PresentationFormat>On-screen Show (4:3)</PresentationFormat>
  <Paragraphs>31</Paragraphs>
  <Slides>29</Slides>
  <Notes>2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Chào mừng các cô giáo tới lớp học vui nhộn</vt:lpstr>
      <vt:lpstr>Hoạt động1: </vt:lpstr>
      <vt:lpstr>Kể lần1: Kể diễn cảm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Câu chuyện có tên là gì? Do ai sưu tầm?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Mobile: 0986 836 863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Minh Duc</dc:creator>
  <cp:lastModifiedBy>LUONGQUOCSY</cp:lastModifiedBy>
  <cp:revision>177</cp:revision>
  <dcterms:created xsi:type="dcterms:W3CDTF">2009-10-23T09:24:08Z</dcterms:created>
  <dcterms:modified xsi:type="dcterms:W3CDTF">2019-10-14T14:42:36Z</dcterms:modified>
</cp:coreProperties>
</file>